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omments/modernComment_12F_4D299E2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4"/>
  </p:sldMasterIdLst>
  <p:notesMasterIdLst>
    <p:notesMasterId r:id="rId41"/>
  </p:notesMasterIdLst>
  <p:sldIdLst>
    <p:sldId id="257" r:id="rId5"/>
    <p:sldId id="258" r:id="rId6"/>
    <p:sldId id="570" r:id="rId7"/>
    <p:sldId id="259" r:id="rId8"/>
    <p:sldId id="260" r:id="rId9"/>
    <p:sldId id="261" r:id="rId10"/>
    <p:sldId id="886" r:id="rId11"/>
    <p:sldId id="887" r:id="rId12"/>
    <p:sldId id="262" r:id="rId13"/>
    <p:sldId id="879" r:id="rId14"/>
    <p:sldId id="263" r:id="rId15"/>
    <p:sldId id="265" r:id="rId16"/>
    <p:sldId id="266" r:id="rId17"/>
    <p:sldId id="267" r:id="rId18"/>
    <p:sldId id="889" r:id="rId19"/>
    <p:sldId id="890" r:id="rId20"/>
    <p:sldId id="535" r:id="rId21"/>
    <p:sldId id="269" r:id="rId22"/>
    <p:sldId id="536" r:id="rId23"/>
    <p:sldId id="537" r:id="rId24"/>
    <p:sldId id="538" r:id="rId25"/>
    <p:sldId id="541" r:id="rId26"/>
    <p:sldId id="885" r:id="rId27"/>
    <p:sldId id="543" r:id="rId28"/>
    <p:sldId id="888" r:id="rId29"/>
    <p:sldId id="627" r:id="rId30"/>
    <p:sldId id="542" r:id="rId31"/>
    <p:sldId id="880" r:id="rId32"/>
    <p:sldId id="1479" r:id="rId33"/>
    <p:sldId id="877" r:id="rId34"/>
    <p:sldId id="273" r:id="rId35"/>
    <p:sldId id="878" r:id="rId36"/>
    <p:sldId id="274" r:id="rId37"/>
    <p:sldId id="278" r:id="rId38"/>
    <p:sldId id="264" r:id="rId39"/>
    <p:sldId id="303"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B9DDD8-DEEC-4514-AEB3-859908792B25}" v="12" dt="2025-03-17T17:57:15.7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429" autoAdjust="0"/>
  </p:normalViewPr>
  <p:slideViewPr>
    <p:cSldViewPr snapToGrid="0">
      <p:cViewPr varScale="1">
        <p:scale>
          <a:sx n="113" d="100"/>
          <a:sy n="113" d="100"/>
        </p:scale>
        <p:origin x="74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50" Type="http://schemas.openxmlformats.org/officeDocument/2006/relationships/customXml" Target="../customXml/item5.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ustomXml" Target="../customXml/item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notesMaster" Target="notesMasters/notesMaster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nger, Marlon - FPAC-NRCS, UT" userId="S::marlon.winger@usda.gov::cf8e5516-53db-48d3-a570-af0e74063f92" providerId="AD" clId="Web-{FC0A6068-FFFD-455E-AC67-43732232DA5A}"/>
    <pc:docChg chg="modSld">
      <pc:chgData name="Winger, Marlon - FPAC-NRCS, UT" userId="S::marlon.winger@usda.gov::cf8e5516-53db-48d3-a570-af0e74063f92" providerId="AD" clId="Web-{FC0A6068-FFFD-455E-AC67-43732232DA5A}" dt="2025-01-08T17:31:45.674" v="74" actId="1076"/>
      <pc:docMkLst>
        <pc:docMk/>
      </pc:docMkLst>
      <pc:sldChg chg="modSp modNotes">
        <pc:chgData name="Winger, Marlon - FPAC-NRCS, UT" userId="S::marlon.winger@usda.gov::cf8e5516-53db-48d3-a570-af0e74063f92" providerId="AD" clId="Web-{FC0A6068-FFFD-455E-AC67-43732232DA5A}" dt="2025-01-08T17:31:22.018" v="73"/>
        <pc:sldMkLst>
          <pc:docMk/>
          <pc:sldMk cId="244525689" sldId="264"/>
        </pc:sldMkLst>
        <pc:spChg chg="mod">
          <ac:chgData name="Winger, Marlon - FPAC-NRCS, UT" userId="S::marlon.winger@usda.gov::cf8e5516-53db-48d3-a570-af0e74063f92" providerId="AD" clId="Web-{FC0A6068-FFFD-455E-AC67-43732232DA5A}" dt="2025-01-08T17:30:01.752" v="16" actId="20577"/>
          <ac:spMkLst>
            <pc:docMk/>
            <pc:sldMk cId="244525689" sldId="264"/>
            <ac:spMk id="3" creationId="{4A41CA34-7F63-A30D-5ABE-158531020FD1}"/>
          </ac:spMkLst>
        </pc:spChg>
        <pc:spChg chg="mod">
          <ac:chgData name="Winger, Marlon - FPAC-NRCS, UT" userId="S::marlon.winger@usda.gov::cf8e5516-53db-48d3-a570-af0e74063f92" providerId="AD" clId="Web-{FC0A6068-FFFD-455E-AC67-43732232DA5A}" dt="2025-01-08T17:31:00.283" v="40" actId="20577"/>
          <ac:spMkLst>
            <pc:docMk/>
            <pc:sldMk cId="244525689" sldId="264"/>
            <ac:spMk id="5" creationId="{562AA693-DD10-7C30-4DE7-3407B54002FD}"/>
          </ac:spMkLst>
        </pc:spChg>
      </pc:sldChg>
      <pc:sldChg chg="modSp">
        <pc:chgData name="Winger, Marlon - FPAC-NRCS, UT" userId="S::marlon.winger@usda.gov::cf8e5516-53db-48d3-a570-af0e74063f92" providerId="AD" clId="Web-{FC0A6068-FFFD-455E-AC67-43732232DA5A}" dt="2025-01-08T17:31:45.674" v="74" actId="1076"/>
        <pc:sldMkLst>
          <pc:docMk/>
          <pc:sldMk cId="2118016156" sldId="877"/>
        </pc:sldMkLst>
        <pc:spChg chg="mod">
          <ac:chgData name="Winger, Marlon - FPAC-NRCS, UT" userId="S::marlon.winger@usda.gov::cf8e5516-53db-48d3-a570-af0e74063f92" providerId="AD" clId="Web-{FC0A6068-FFFD-455E-AC67-43732232DA5A}" dt="2025-01-08T17:31:45.674" v="74" actId="1076"/>
          <ac:spMkLst>
            <pc:docMk/>
            <pc:sldMk cId="2118016156" sldId="877"/>
            <ac:spMk id="3" creationId="{C5CBAE5D-205A-42E9-AD79-E403A40FF82B}"/>
          </ac:spMkLst>
        </pc:spChg>
      </pc:sldChg>
    </pc:docChg>
  </pc:docChgLst>
  <pc:docChgLst>
    <pc:chgData name="Kabir, Zahangir - FPAC-NRCS, CA" userId="S::zahangir.kabir@usda.gov::d489f11e-a5ab-496f-8a73-703a40280ce1" providerId="AD" clId="Web-{CF2F9552-2834-9DA7-5578-F93F31FF5557}"/>
    <pc:docChg chg="delSld modSld">
      <pc:chgData name="Kabir, Zahangir - FPAC-NRCS, CA" userId="S::zahangir.kabir@usda.gov::d489f11e-a5ab-496f-8a73-703a40280ce1" providerId="AD" clId="Web-{CF2F9552-2834-9DA7-5578-F93F31FF5557}" dt="2025-01-06T18:17:29.329" v="963" actId="20577"/>
      <pc:docMkLst>
        <pc:docMk/>
      </pc:docMkLst>
      <pc:sldChg chg="modSp">
        <pc:chgData name="Kabir, Zahangir - FPAC-NRCS, CA" userId="S::zahangir.kabir@usda.gov::d489f11e-a5ab-496f-8a73-703a40280ce1" providerId="AD" clId="Web-{CF2F9552-2834-9DA7-5578-F93F31FF5557}" dt="2025-01-06T18:17:29.329" v="963" actId="20577"/>
        <pc:sldMkLst>
          <pc:docMk/>
          <pc:sldMk cId="244525689" sldId="264"/>
        </pc:sldMkLst>
        <pc:spChg chg="mod">
          <ac:chgData name="Kabir, Zahangir - FPAC-NRCS, CA" userId="S::zahangir.kabir@usda.gov::d489f11e-a5ab-496f-8a73-703a40280ce1" providerId="AD" clId="Web-{CF2F9552-2834-9DA7-5578-F93F31FF5557}" dt="2025-01-06T18:15:31.513" v="957"/>
          <ac:spMkLst>
            <pc:docMk/>
            <pc:sldMk cId="244525689" sldId="264"/>
            <ac:spMk id="2" creationId="{CE194D1C-75AC-2F16-8D34-3D161DE95012}"/>
          </ac:spMkLst>
        </pc:spChg>
        <pc:spChg chg="mod">
          <ac:chgData name="Kabir, Zahangir - FPAC-NRCS, CA" userId="S::zahangir.kabir@usda.gov::d489f11e-a5ab-496f-8a73-703a40280ce1" providerId="AD" clId="Web-{CF2F9552-2834-9DA7-5578-F93F31FF5557}" dt="2025-01-06T18:16:58.547" v="958" actId="1076"/>
          <ac:spMkLst>
            <pc:docMk/>
            <pc:sldMk cId="244525689" sldId="264"/>
            <ac:spMk id="3" creationId="{4A41CA34-7F63-A30D-5ABE-158531020FD1}"/>
          </ac:spMkLst>
        </pc:spChg>
        <pc:spChg chg="mod">
          <ac:chgData name="Kabir, Zahangir - FPAC-NRCS, CA" userId="S::zahangir.kabir@usda.gov::d489f11e-a5ab-496f-8a73-703a40280ce1" providerId="AD" clId="Web-{CF2F9552-2834-9DA7-5578-F93F31FF5557}" dt="2025-01-06T18:17:29.329" v="963" actId="20577"/>
          <ac:spMkLst>
            <pc:docMk/>
            <pc:sldMk cId="244525689" sldId="264"/>
            <ac:spMk id="5" creationId="{562AA693-DD10-7C30-4DE7-3407B54002FD}"/>
          </ac:spMkLst>
        </pc:spChg>
      </pc:sldChg>
      <pc:sldChg chg="modSp">
        <pc:chgData name="Kabir, Zahangir - FPAC-NRCS, CA" userId="S::zahangir.kabir@usda.gov::d489f11e-a5ab-496f-8a73-703a40280ce1" providerId="AD" clId="Web-{CF2F9552-2834-9DA7-5578-F93F31FF5557}" dt="2025-01-06T16:41:28.579" v="0" actId="14100"/>
        <pc:sldMkLst>
          <pc:docMk/>
          <pc:sldMk cId="674268860" sldId="267"/>
        </pc:sldMkLst>
        <pc:spChg chg="mod">
          <ac:chgData name="Kabir, Zahangir - FPAC-NRCS, CA" userId="S::zahangir.kabir@usda.gov::d489f11e-a5ab-496f-8a73-703a40280ce1" providerId="AD" clId="Web-{CF2F9552-2834-9DA7-5578-F93F31FF5557}" dt="2025-01-06T16:41:28.579" v="0" actId="14100"/>
          <ac:spMkLst>
            <pc:docMk/>
            <pc:sldMk cId="674268860" sldId="267"/>
            <ac:spMk id="3" creationId="{42FE31A0-2220-93FF-334B-C0772F1815F2}"/>
          </ac:spMkLst>
        </pc:spChg>
      </pc:sldChg>
      <pc:sldChg chg="modSp modNotes">
        <pc:chgData name="Kabir, Zahangir - FPAC-NRCS, CA" userId="S::zahangir.kabir@usda.gov::d489f11e-a5ab-496f-8a73-703a40280ce1" providerId="AD" clId="Web-{CF2F9552-2834-9DA7-5578-F93F31FF5557}" dt="2025-01-06T17:01:07.245" v="299" actId="20577"/>
        <pc:sldMkLst>
          <pc:docMk/>
          <pc:sldMk cId="1904025839" sldId="269"/>
        </pc:sldMkLst>
        <pc:spChg chg="mod">
          <ac:chgData name="Kabir, Zahangir - FPAC-NRCS, CA" userId="S::zahangir.kabir@usda.gov::d489f11e-a5ab-496f-8a73-703a40280ce1" providerId="AD" clId="Web-{CF2F9552-2834-9DA7-5578-F93F31FF5557}" dt="2025-01-06T16:45:53.225" v="32"/>
          <ac:spMkLst>
            <pc:docMk/>
            <pc:sldMk cId="1904025839" sldId="269"/>
            <ac:spMk id="2" creationId="{290FFE3F-E339-4BBF-A52E-4956101EED3F}"/>
          </ac:spMkLst>
        </pc:spChg>
        <pc:spChg chg="mod">
          <ac:chgData name="Kabir, Zahangir - FPAC-NRCS, CA" userId="S::zahangir.kabir@usda.gov::d489f11e-a5ab-496f-8a73-703a40280ce1" providerId="AD" clId="Web-{CF2F9552-2834-9DA7-5578-F93F31FF5557}" dt="2025-01-06T16:47:02.196" v="46" actId="14100"/>
          <ac:spMkLst>
            <pc:docMk/>
            <pc:sldMk cId="1904025839" sldId="269"/>
            <ac:spMk id="3" creationId="{344CF79B-6348-47FA-A616-9296B04568BC}"/>
          </ac:spMkLst>
        </pc:spChg>
        <pc:spChg chg="mod">
          <ac:chgData name="Kabir, Zahangir - FPAC-NRCS, CA" userId="S::zahangir.kabir@usda.gov::d489f11e-a5ab-496f-8a73-703a40280ce1" providerId="AD" clId="Web-{CF2F9552-2834-9DA7-5578-F93F31FF5557}" dt="2025-01-06T17:01:07.245" v="299" actId="20577"/>
          <ac:spMkLst>
            <pc:docMk/>
            <pc:sldMk cId="1904025839" sldId="269"/>
            <ac:spMk id="4" creationId="{16BAE144-8D53-4E3B-8380-407CB73ADC85}"/>
          </ac:spMkLst>
        </pc:spChg>
      </pc:sldChg>
      <pc:sldChg chg="del mod modShow">
        <pc:chgData name="Kabir, Zahangir - FPAC-NRCS, CA" userId="S::zahangir.kabir@usda.gov::d489f11e-a5ab-496f-8a73-703a40280ce1" providerId="AD" clId="Web-{CF2F9552-2834-9DA7-5578-F93F31FF5557}" dt="2025-01-06T18:10:16.554" v="948"/>
        <pc:sldMkLst>
          <pc:docMk/>
          <pc:sldMk cId="239349113" sldId="272"/>
        </pc:sldMkLst>
      </pc:sldChg>
      <pc:sldChg chg="modSp">
        <pc:chgData name="Kabir, Zahangir - FPAC-NRCS, CA" userId="S::zahangir.kabir@usda.gov::d489f11e-a5ab-496f-8a73-703a40280ce1" providerId="AD" clId="Web-{CF2F9552-2834-9DA7-5578-F93F31FF5557}" dt="2025-01-06T18:11:36.649" v="951" actId="14100"/>
        <pc:sldMkLst>
          <pc:docMk/>
          <pc:sldMk cId="1259779404" sldId="273"/>
        </pc:sldMkLst>
        <pc:spChg chg="mod">
          <ac:chgData name="Kabir, Zahangir - FPAC-NRCS, CA" userId="S::zahangir.kabir@usda.gov::d489f11e-a5ab-496f-8a73-703a40280ce1" providerId="AD" clId="Web-{CF2F9552-2834-9DA7-5578-F93F31FF5557}" dt="2025-01-06T18:11:36.649" v="951" actId="14100"/>
          <ac:spMkLst>
            <pc:docMk/>
            <pc:sldMk cId="1259779404" sldId="273"/>
            <ac:spMk id="2" creationId="{576C0C83-9261-43D7-8045-7686377B7809}"/>
          </ac:spMkLst>
        </pc:spChg>
      </pc:sldChg>
      <pc:sldChg chg="addSp delSp modSp">
        <pc:chgData name="Kabir, Zahangir - FPAC-NRCS, CA" userId="S::zahangir.kabir@usda.gov::d489f11e-a5ab-496f-8a73-703a40280ce1" providerId="AD" clId="Web-{CF2F9552-2834-9DA7-5578-F93F31FF5557}" dt="2025-01-06T17:02:09.137" v="306" actId="1076"/>
        <pc:sldMkLst>
          <pc:docMk/>
          <pc:sldMk cId="642232502" sldId="535"/>
        </pc:sldMkLst>
        <pc:spChg chg="mod">
          <ac:chgData name="Kabir, Zahangir - FPAC-NRCS, CA" userId="S::zahangir.kabir@usda.gov::d489f11e-a5ab-496f-8a73-703a40280ce1" providerId="AD" clId="Web-{CF2F9552-2834-9DA7-5578-F93F31FF5557}" dt="2025-01-06T17:02:09.137" v="306" actId="1076"/>
          <ac:spMkLst>
            <pc:docMk/>
            <pc:sldMk cId="642232502" sldId="535"/>
            <ac:spMk id="71683" creationId="{00000000-0000-0000-0000-000000000000}"/>
          </ac:spMkLst>
        </pc:spChg>
        <pc:spChg chg="mod">
          <ac:chgData name="Kabir, Zahangir - FPAC-NRCS, CA" userId="S::zahangir.kabir@usda.gov::d489f11e-a5ab-496f-8a73-703a40280ce1" providerId="AD" clId="Web-{CF2F9552-2834-9DA7-5578-F93F31FF5557}" dt="2025-01-06T16:45:17.225" v="30" actId="20577"/>
          <ac:spMkLst>
            <pc:docMk/>
            <pc:sldMk cId="642232502" sldId="535"/>
            <ac:spMk id="71684" creationId="{00000000-0000-0000-0000-000000000000}"/>
          </ac:spMkLst>
        </pc:spChg>
        <pc:picChg chg="mod">
          <ac:chgData name="Kabir, Zahangir - FPAC-NRCS, CA" userId="S::zahangir.kabir@usda.gov::d489f11e-a5ab-496f-8a73-703a40280ce1" providerId="AD" clId="Web-{CF2F9552-2834-9DA7-5578-F93F31FF5557}" dt="2025-01-06T16:43:54.863" v="14" actId="1076"/>
          <ac:picMkLst>
            <pc:docMk/>
            <pc:sldMk cId="642232502" sldId="535"/>
            <ac:picMk id="57353" creationId="{00000000-0000-0000-0000-000000000000}"/>
          </ac:picMkLst>
        </pc:picChg>
      </pc:sldChg>
      <pc:sldChg chg="addSp delSp modSp">
        <pc:chgData name="Kabir, Zahangir - FPAC-NRCS, CA" userId="S::zahangir.kabir@usda.gov::d489f11e-a5ab-496f-8a73-703a40280ce1" providerId="AD" clId="Web-{CF2F9552-2834-9DA7-5578-F93F31FF5557}" dt="2025-01-06T17:07:17.707" v="365" actId="1076"/>
        <pc:sldMkLst>
          <pc:docMk/>
          <pc:sldMk cId="984296122" sldId="536"/>
        </pc:sldMkLst>
        <pc:spChg chg="add mod">
          <ac:chgData name="Kabir, Zahangir - FPAC-NRCS, CA" userId="S::zahangir.kabir@usda.gov::d489f11e-a5ab-496f-8a73-703a40280ce1" providerId="AD" clId="Web-{CF2F9552-2834-9DA7-5578-F93F31FF5557}" dt="2025-01-06T17:02:57.295" v="316" actId="1076"/>
          <ac:spMkLst>
            <pc:docMk/>
            <pc:sldMk cId="984296122" sldId="536"/>
            <ac:spMk id="4" creationId="{B35824D5-8958-5EE1-904C-FFD4550F5DC1}"/>
          </ac:spMkLst>
        </pc:spChg>
        <pc:spChg chg="mod">
          <ac:chgData name="Kabir, Zahangir - FPAC-NRCS, CA" userId="S::zahangir.kabir@usda.gov::d489f11e-a5ab-496f-8a73-703a40280ce1" providerId="AD" clId="Web-{CF2F9552-2834-9DA7-5578-F93F31FF5557}" dt="2025-01-06T17:07:17.707" v="365" actId="1076"/>
          <ac:spMkLst>
            <pc:docMk/>
            <pc:sldMk cId="984296122" sldId="536"/>
            <ac:spMk id="39940" creationId="{00000000-0000-0000-0000-000000000000}"/>
          </ac:spMkLst>
        </pc:spChg>
        <pc:picChg chg="mod">
          <ac:chgData name="Kabir, Zahangir - FPAC-NRCS, CA" userId="S::zahangir.kabir@usda.gov::d489f11e-a5ab-496f-8a73-703a40280ce1" providerId="AD" clId="Web-{CF2F9552-2834-9DA7-5578-F93F31FF5557}" dt="2025-01-06T17:07:02.066" v="362" actId="1076"/>
          <ac:picMkLst>
            <pc:docMk/>
            <pc:sldMk cId="984296122" sldId="536"/>
            <ac:picMk id="53256" creationId="{00000000-0000-0000-0000-000000000000}"/>
          </ac:picMkLst>
        </pc:picChg>
        <pc:picChg chg="mod">
          <ac:chgData name="Kabir, Zahangir - FPAC-NRCS, CA" userId="S::zahangir.kabir@usda.gov::d489f11e-a5ab-496f-8a73-703a40280ce1" providerId="AD" clId="Web-{CF2F9552-2834-9DA7-5578-F93F31FF5557}" dt="2025-01-06T17:07:03.534" v="363" actId="1076"/>
          <ac:picMkLst>
            <pc:docMk/>
            <pc:sldMk cId="984296122" sldId="536"/>
            <ac:picMk id="53257" creationId="{00000000-0000-0000-0000-000000000000}"/>
          </ac:picMkLst>
        </pc:picChg>
      </pc:sldChg>
      <pc:sldChg chg="addSp delSp modSp">
        <pc:chgData name="Kabir, Zahangir - FPAC-NRCS, CA" userId="S::zahangir.kabir@usda.gov::d489f11e-a5ab-496f-8a73-703a40280ce1" providerId="AD" clId="Web-{CF2F9552-2834-9DA7-5578-F93F31FF5557}" dt="2025-01-06T17:16:07.640" v="425" actId="14100"/>
        <pc:sldMkLst>
          <pc:docMk/>
          <pc:sldMk cId="817355173" sldId="537"/>
        </pc:sldMkLst>
        <pc:spChg chg="mod">
          <ac:chgData name="Kabir, Zahangir - FPAC-NRCS, CA" userId="S::zahangir.kabir@usda.gov::d489f11e-a5ab-496f-8a73-703a40280ce1" providerId="AD" clId="Web-{CF2F9552-2834-9DA7-5578-F93F31FF5557}" dt="2025-01-06T17:08:30.239" v="374" actId="1076"/>
          <ac:spMkLst>
            <pc:docMk/>
            <pc:sldMk cId="817355173" sldId="537"/>
            <ac:spMk id="5" creationId="{21D0D999-0E64-12A0-C4F9-679A9A24620A}"/>
          </ac:spMkLst>
        </pc:spChg>
        <pc:spChg chg="mod">
          <ac:chgData name="Kabir, Zahangir - FPAC-NRCS, CA" userId="S::zahangir.kabir@usda.gov::d489f11e-a5ab-496f-8a73-703a40280ce1" providerId="AD" clId="Web-{CF2F9552-2834-9DA7-5578-F93F31FF5557}" dt="2025-01-06T17:15:34.952" v="417" actId="1076"/>
          <ac:spMkLst>
            <pc:docMk/>
            <pc:sldMk cId="817355173" sldId="537"/>
            <ac:spMk id="40964" creationId="{00000000-0000-0000-0000-000000000000}"/>
          </ac:spMkLst>
        </pc:spChg>
        <pc:picChg chg="add mod">
          <ac:chgData name="Kabir, Zahangir - FPAC-NRCS, CA" userId="S::zahangir.kabir@usda.gov::d489f11e-a5ab-496f-8a73-703a40280ce1" providerId="AD" clId="Web-{CF2F9552-2834-9DA7-5578-F93F31FF5557}" dt="2025-01-06T17:16:07.640" v="425" actId="14100"/>
          <ac:picMkLst>
            <pc:docMk/>
            <pc:sldMk cId="817355173" sldId="537"/>
            <ac:picMk id="2" creationId="{21F4F27A-0E7E-8D46-B019-990DAAD71E8E}"/>
          </ac:picMkLst>
        </pc:picChg>
        <pc:picChg chg="mod">
          <ac:chgData name="Kabir, Zahangir - FPAC-NRCS, CA" userId="S::zahangir.kabir@usda.gov::d489f11e-a5ab-496f-8a73-703a40280ce1" providerId="AD" clId="Web-{CF2F9552-2834-9DA7-5578-F93F31FF5557}" dt="2025-01-06T17:16:01.609" v="424" actId="14100"/>
          <ac:picMkLst>
            <pc:docMk/>
            <pc:sldMk cId="817355173" sldId="537"/>
            <ac:picMk id="4" creationId="{0CE0C1FE-1DEF-2E98-1A1E-23EE22806407}"/>
          </ac:picMkLst>
        </pc:picChg>
        <pc:picChg chg="mod">
          <ac:chgData name="Kabir, Zahangir - FPAC-NRCS, CA" userId="S::zahangir.kabir@usda.gov::d489f11e-a5ab-496f-8a73-703a40280ce1" providerId="AD" clId="Web-{CF2F9552-2834-9DA7-5578-F93F31FF5557}" dt="2025-01-06T17:09:47.616" v="392" actId="14100"/>
          <ac:picMkLst>
            <pc:docMk/>
            <pc:sldMk cId="817355173" sldId="537"/>
            <ac:picMk id="8" creationId="{00000000-0000-0000-0000-000000000000}"/>
          </ac:picMkLst>
        </pc:picChg>
        <pc:picChg chg="mod">
          <ac:chgData name="Kabir, Zahangir - FPAC-NRCS, CA" userId="S::zahangir.kabir@usda.gov::d489f11e-a5ab-496f-8a73-703a40280ce1" providerId="AD" clId="Web-{CF2F9552-2834-9DA7-5578-F93F31FF5557}" dt="2025-01-06T17:09:09.975" v="385" actId="14100"/>
          <ac:picMkLst>
            <pc:docMk/>
            <pc:sldMk cId="817355173" sldId="537"/>
            <ac:picMk id="437250" creationId="{00000000-0000-0000-0000-000000000000}"/>
          </ac:picMkLst>
        </pc:picChg>
      </pc:sldChg>
      <pc:sldChg chg="delSp modSp">
        <pc:chgData name="Kabir, Zahangir - FPAC-NRCS, CA" userId="S::zahangir.kabir@usda.gov::d489f11e-a5ab-496f-8a73-703a40280ce1" providerId="AD" clId="Web-{CF2F9552-2834-9DA7-5578-F93F31FF5557}" dt="2025-01-06T17:18:36.503" v="438" actId="14100"/>
        <pc:sldMkLst>
          <pc:docMk/>
          <pc:sldMk cId="10827030" sldId="538"/>
        </pc:sldMkLst>
        <pc:spChg chg="mod">
          <ac:chgData name="Kabir, Zahangir - FPAC-NRCS, CA" userId="S::zahangir.kabir@usda.gov::d489f11e-a5ab-496f-8a73-703a40280ce1" providerId="AD" clId="Web-{CF2F9552-2834-9DA7-5578-F93F31FF5557}" dt="2025-01-06T17:18:07.033" v="430"/>
          <ac:spMkLst>
            <pc:docMk/>
            <pc:sldMk cId="10827030" sldId="538"/>
            <ac:spMk id="2" creationId="{B5353650-F18D-EC66-83D4-5E626F66E8CF}"/>
          </ac:spMkLst>
        </pc:spChg>
        <pc:spChg chg="mod">
          <ac:chgData name="Kabir, Zahangir - FPAC-NRCS, CA" userId="S::zahangir.kabir@usda.gov::d489f11e-a5ab-496f-8a73-703a40280ce1" providerId="AD" clId="Web-{CF2F9552-2834-9DA7-5578-F93F31FF5557}" dt="2025-01-06T17:18:36.503" v="438" actId="14100"/>
          <ac:spMkLst>
            <pc:docMk/>
            <pc:sldMk cId="10827030" sldId="538"/>
            <ac:spMk id="67589" creationId="{00000000-0000-0000-0000-000000000000}"/>
          </ac:spMkLst>
        </pc:spChg>
        <pc:picChg chg="mod">
          <ac:chgData name="Kabir, Zahangir - FPAC-NRCS, CA" userId="S::zahangir.kabir@usda.gov::d489f11e-a5ab-496f-8a73-703a40280ce1" providerId="AD" clId="Web-{CF2F9552-2834-9DA7-5578-F93F31FF5557}" dt="2025-01-06T17:18:24.018" v="434" actId="1076"/>
          <ac:picMkLst>
            <pc:docMk/>
            <pc:sldMk cId="10827030" sldId="538"/>
            <ac:picMk id="9" creationId="{00000000-0000-0000-0000-000000000000}"/>
          </ac:picMkLst>
        </pc:picChg>
      </pc:sldChg>
      <pc:sldChg chg="delSp modSp">
        <pc:chgData name="Kabir, Zahangir - FPAC-NRCS, CA" userId="S::zahangir.kabir@usda.gov::d489f11e-a5ab-496f-8a73-703a40280ce1" providerId="AD" clId="Web-{CF2F9552-2834-9DA7-5578-F93F31FF5557}" dt="2025-01-06T17:23:39.040" v="491" actId="20577"/>
        <pc:sldMkLst>
          <pc:docMk/>
          <pc:sldMk cId="635791762" sldId="541"/>
        </pc:sldMkLst>
        <pc:spChg chg="mod">
          <ac:chgData name="Kabir, Zahangir - FPAC-NRCS, CA" userId="S::zahangir.kabir@usda.gov::d489f11e-a5ab-496f-8a73-703a40280ce1" providerId="AD" clId="Web-{CF2F9552-2834-9DA7-5578-F93F31FF5557}" dt="2025-01-06T17:20:41.380" v="445" actId="1076"/>
          <ac:spMkLst>
            <pc:docMk/>
            <pc:sldMk cId="635791762" sldId="541"/>
            <ac:spMk id="3" creationId="{A1E05C1A-A370-7272-C31A-767AA266D23B}"/>
          </ac:spMkLst>
        </pc:spChg>
        <pc:spChg chg="mod">
          <ac:chgData name="Kabir, Zahangir - FPAC-NRCS, CA" userId="S::zahangir.kabir@usda.gov::d489f11e-a5ab-496f-8a73-703a40280ce1" providerId="AD" clId="Web-{CF2F9552-2834-9DA7-5578-F93F31FF5557}" dt="2025-01-06T17:23:39.040" v="491" actId="20577"/>
          <ac:spMkLst>
            <pc:docMk/>
            <pc:sldMk cId="635791762" sldId="541"/>
            <ac:spMk id="70659" creationId="{00000000-0000-0000-0000-000000000000}"/>
          </ac:spMkLst>
        </pc:spChg>
        <pc:picChg chg="mod">
          <ac:chgData name="Kabir, Zahangir - FPAC-NRCS, CA" userId="S::zahangir.kabir@usda.gov::d489f11e-a5ab-496f-8a73-703a40280ce1" providerId="AD" clId="Web-{CF2F9552-2834-9DA7-5578-F93F31FF5557}" dt="2025-01-06T17:21:08.975" v="449" actId="1076"/>
          <ac:picMkLst>
            <pc:docMk/>
            <pc:sldMk cId="635791762" sldId="541"/>
            <ac:picMk id="8" creationId="{00000000-0000-0000-0000-000000000000}"/>
          </ac:picMkLst>
        </pc:picChg>
        <pc:picChg chg="mod">
          <ac:chgData name="Kabir, Zahangir - FPAC-NRCS, CA" userId="S::zahangir.kabir@usda.gov::d489f11e-a5ab-496f-8a73-703a40280ce1" providerId="AD" clId="Web-{CF2F9552-2834-9DA7-5578-F93F31FF5557}" dt="2025-01-06T17:21:02.600" v="447" actId="14100"/>
          <ac:picMkLst>
            <pc:docMk/>
            <pc:sldMk cId="635791762" sldId="541"/>
            <ac:picMk id="443396" creationId="{00000000-0000-0000-0000-000000000000}"/>
          </ac:picMkLst>
        </pc:picChg>
      </pc:sldChg>
      <pc:sldChg chg="delSp modSp">
        <pc:chgData name="Kabir, Zahangir - FPAC-NRCS, CA" userId="S::zahangir.kabir@usda.gov::d489f11e-a5ab-496f-8a73-703a40280ce1" providerId="AD" clId="Web-{CF2F9552-2834-9DA7-5578-F93F31FF5557}" dt="2025-01-06T17:56:14.082" v="847" actId="20577"/>
        <pc:sldMkLst>
          <pc:docMk/>
          <pc:sldMk cId="411421917" sldId="542"/>
        </pc:sldMkLst>
        <pc:spChg chg="mod">
          <ac:chgData name="Kabir, Zahangir - FPAC-NRCS, CA" userId="S::zahangir.kabir@usda.gov::d489f11e-a5ab-496f-8a73-703a40280ce1" providerId="AD" clId="Web-{CF2F9552-2834-9DA7-5578-F93F31FF5557}" dt="2025-01-06T17:53:48.798" v="823" actId="1076"/>
          <ac:spMkLst>
            <pc:docMk/>
            <pc:sldMk cId="411421917" sldId="542"/>
            <ac:spMk id="3" creationId="{D5704575-6BCF-DDB6-66C1-DE7D9680A38E}"/>
          </ac:spMkLst>
        </pc:spChg>
        <pc:spChg chg="mod">
          <ac:chgData name="Kabir, Zahangir - FPAC-NRCS, CA" userId="S::zahangir.kabir@usda.gov::d489f11e-a5ab-496f-8a73-703a40280ce1" providerId="AD" clId="Web-{CF2F9552-2834-9DA7-5578-F93F31FF5557}" dt="2025-01-06T17:56:14.082" v="847" actId="20577"/>
          <ac:spMkLst>
            <pc:docMk/>
            <pc:sldMk cId="411421917" sldId="542"/>
            <ac:spMk id="72708" creationId="{00000000-0000-0000-0000-000000000000}"/>
          </ac:spMkLst>
        </pc:spChg>
        <pc:picChg chg="mod">
          <ac:chgData name="Kabir, Zahangir - FPAC-NRCS, CA" userId="S::zahangir.kabir@usda.gov::d489f11e-a5ab-496f-8a73-703a40280ce1" providerId="AD" clId="Web-{CF2F9552-2834-9DA7-5578-F93F31FF5557}" dt="2025-01-06T17:53:50.845" v="824" actId="1076"/>
          <ac:picMkLst>
            <pc:docMk/>
            <pc:sldMk cId="411421917" sldId="542"/>
            <ac:picMk id="445445" creationId="{00000000-0000-0000-0000-000000000000}"/>
          </ac:picMkLst>
        </pc:picChg>
      </pc:sldChg>
      <pc:sldChg chg="delSp modSp modNotes">
        <pc:chgData name="Kabir, Zahangir - FPAC-NRCS, CA" userId="S::zahangir.kabir@usda.gov::d489f11e-a5ab-496f-8a73-703a40280ce1" providerId="AD" clId="Web-{CF2F9552-2834-9DA7-5578-F93F31FF5557}" dt="2025-01-06T17:44:36.052" v="716" actId="20577"/>
        <pc:sldMkLst>
          <pc:docMk/>
          <pc:sldMk cId="1068329919" sldId="543"/>
        </pc:sldMkLst>
        <pc:spChg chg="mod">
          <ac:chgData name="Kabir, Zahangir - FPAC-NRCS, CA" userId="S::zahangir.kabir@usda.gov::d489f11e-a5ab-496f-8a73-703a40280ce1" providerId="AD" clId="Web-{CF2F9552-2834-9DA7-5578-F93F31FF5557}" dt="2025-01-06T17:38:16.325" v="611" actId="1076"/>
          <ac:spMkLst>
            <pc:docMk/>
            <pc:sldMk cId="1068329919" sldId="543"/>
            <ac:spMk id="5" creationId="{E4746768-026D-00D5-1876-4A3453CFCF9F}"/>
          </ac:spMkLst>
        </pc:spChg>
        <pc:spChg chg="mod">
          <ac:chgData name="Kabir, Zahangir - FPAC-NRCS, CA" userId="S::zahangir.kabir@usda.gov::d489f11e-a5ab-496f-8a73-703a40280ce1" providerId="AD" clId="Web-{CF2F9552-2834-9DA7-5578-F93F31FF5557}" dt="2025-01-06T17:44:36.052" v="716" actId="20577"/>
          <ac:spMkLst>
            <pc:docMk/>
            <pc:sldMk cId="1068329919" sldId="543"/>
            <ac:spMk id="39940" creationId="{00000000-0000-0000-0000-000000000000}"/>
          </ac:spMkLst>
        </pc:spChg>
        <pc:picChg chg="mod">
          <ac:chgData name="Kabir, Zahangir - FPAC-NRCS, CA" userId="S::zahangir.kabir@usda.gov::d489f11e-a5ab-496f-8a73-703a40280ce1" providerId="AD" clId="Web-{CF2F9552-2834-9DA7-5578-F93F31FF5557}" dt="2025-01-06T17:40:34.250" v="657" actId="14100"/>
          <ac:picMkLst>
            <pc:docMk/>
            <pc:sldMk cId="1068329919" sldId="543"/>
            <ac:picMk id="2" creationId="{00000000-0000-0000-0000-000000000000}"/>
          </ac:picMkLst>
        </pc:picChg>
        <pc:picChg chg="mod">
          <ac:chgData name="Kabir, Zahangir - FPAC-NRCS, CA" userId="S::zahangir.kabir@usda.gov::d489f11e-a5ab-496f-8a73-703a40280ce1" providerId="AD" clId="Web-{CF2F9552-2834-9DA7-5578-F93F31FF5557}" dt="2025-01-06T17:42:15.752" v="681" actId="14100"/>
          <ac:picMkLst>
            <pc:docMk/>
            <pc:sldMk cId="1068329919" sldId="543"/>
            <ac:picMk id="53257" creationId="{00000000-0000-0000-0000-000000000000}"/>
          </ac:picMkLst>
        </pc:picChg>
        <pc:picChg chg="mod">
          <ac:chgData name="Kabir, Zahangir - FPAC-NRCS, CA" userId="S::zahangir.kabir@usda.gov::d489f11e-a5ab-496f-8a73-703a40280ce1" providerId="AD" clId="Web-{CF2F9552-2834-9DA7-5578-F93F31FF5557}" dt="2025-01-06T17:40:23.921" v="654" actId="1076"/>
          <ac:picMkLst>
            <pc:docMk/>
            <pc:sldMk cId="1068329919" sldId="543"/>
            <ac:picMk id="447493" creationId="{00000000-0000-0000-0000-000000000000}"/>
          </ac:picMkLst>
        </pc:picChg>
      </pc:sldChg>
      <pc:sldChg chg="modSp">
        <pc:chgData name="Kabir, Zahangir - FPAC-NRCS, CA" userId="S::zahangir.kabir@usda.gov::d489f11e-a5ab-496f-8a73-703a40280ce1" providerId="AD" clId="Web-{CF2F9552-2834-9DA7-5578-F93F31FF5557}" dt="2025-01-06T17:52:38.640" v="814" actId="1076"/>
        <pc:sldMkLst>
          <pc:docMk/>
          <pc:sldMk cId="3523045030" sldId="627"/>
        </pc:sldMkLst>
        <pc:spChg chg="mod">
          <ac:chgData name="Kabir, Zahangir - FPAC-NRCS, CA" userId="S::zahangir.kabir@usda.gov::d489f11e-a5ab-496f-8a73-703a40280ce1" providerId="AD" clId="Web-{CF2F9552-2834-9DA7-5578-F93F31FF5557}" dt="2025-01-06T17:48:08.338" v="757" actId="1076"/>
          <ac:spMkLst>
            <pc:docMk/>
            <pc:sldMk cId="3523045030" sldId="627"/>
            <ac:spMk id="4" creationId="{45C6268D-0491-75E6-BD97-8077D67F4A2C}"/>
          </ac:spMkLst>
        </pc:spChg>
        <pc:spChg chg="mod">
          <ac:chgData name="Kabir, Zahangir - FPAC-NRCS, CA" userId="S::zahangir.kabir@usda.gov::d489f11e-a5ab-496f-8a73-703a40280ce1" providerId="AD" clId="Web-{CF2F9552-2834-9DA7-5578-F93F31FF5557}" dt="2025-01-06T17:50:51.451" v="799"/>
          <ac:spMkLst>
            <pc:docMk/>
            <pc:sldMk cId="3523045030" sldId="627"/>
            <ac:spMk id="13" creationId="{2498AAA6-CD82-424D-B891-B72B71FB6B6C}"/>
          </ac:spMkLst>
        </pc:spChg>
        <pc:spChg chg="mod">
          <ac:chgData name="Kabir, Zahangir - FPAC-NRCS, CA" userId="S::zahangir.kabir@usda.gov::d489f11e-a5ab-496f-8a73-703a40280ce1" providerId="AD" clId="Web-{CF2F9552-2834-9DA7-5578-F93F31FF5557}" dt="2025-01-06T17:50:08.403" v="795" actId="1076"/>
          <ac:spMkLst>
            <pc:docMk/>
            <pc:sldMk cId="3523045030" sldId="627"/>
            <ac:spMk id="18" creationId="{971FD3C0-34EB-4C9E-B5FE-01A8DE65AEF1}"/>
          </ac:spMkLst>
        </pc:spChg>
        <pc:spChg chg="mod">
          <ac:chgData name="Kabir, Zahangir - FPAC-NRCS, CA" userId="S::zahangir.kabir@usda.gov::d489f11e-a5ab-496f-8a73-703a40280ce1" providerId="AD" clId="Web-{CF2F9552-2834-9DA7-5578-F93F31FF5557}" dt="2025-01-06T17:52:23.077" v="811" actId="1076"/>
          <ac:spMkLst>
            <pc:docMk/>
            <pc:sldMk cId="3523045030" sldId="627"/>
            <ac:spMk id="21" creationId="{09C844AC-20DE-4EBA-97CE-21A9327BC761}"/>
          </ac:spMkLst>
        </pc:spChg>
        <pc:spChg chg="mod">
          <ac:chgData name="Kabir, Zahangir - FPAC-NRCS, CA" userId="S::zahangir.kabir@usda.gov::d489f11e-a5ab-496f-8a73-703a40280ce1" providerId="AD" clId="Web-{CF2F9552-2834-9DA7-5578-F93F31FF5557}" dt="2025-01-06T17:52:38.640" v="814" actId="1076"/>
          <ac:spMkLst>
            <pc:docMk/>
            <pc:sldMk cId="3523045030" sldId="627"/>
            <ac:spMk id="22" creationId="{D8CBDC0C-F498-4F57-93FC-A537FB648C6D}"/>
          </ac:spMkLst>
        </pc:spChg>
        <pc:picChg chg="mod">
          <ac:chgData name="Kabir, Zahangir - FPAC-NRCS, CA" userId="S::zahangir.kabir@usda.gov::d489f11e-a5ab-496f-8a73-703a40280ce1" providerId="AD" clId="Web-{CF2F9552-2834-9DA7-5578-F93F31FF5557}" dt="2025-01-06T17:48:59.089" v="769" actId="1076"/>
          <ac:picMkLst>
            <pc:docMk/>
            <pc:sldMk cId="3523045030" sldId="627"/>
            <ac:picMk id="16" creationId="{1F401152-7892-410B-BD98-128323B51739}"/>
          </ac:picMkLst>
        </pc:picChg>
      </pc:sldChg>
      <pc:sldChg chg="delSp modSp">
        <pc:chgData name="Kabir, Zahangir - FPAC-NRCS, CA" userId="S::zahangir.kabir@usda.gov::d489f11e-a5ab-496f-8a73-703a40280ce1" providerId="AD" clId="Web-{CF2F9552-2834-9DA7-5578-F93F31FF5557}" dt="2025-01-06T18:08:50.817" v="946" actId="20577"/>
        <pc:sldMkLst>
          <pc:docMk/>
          <pc:sldMk cId="2118016156" sldId="877"/>
        </pc:sldMkLst>
        <pc:spChg chg="mod">
          <ac:chgData name="Kabir, Zahangir - FPAC-NRCS, CA" userId="S::zahangir.kabir@usda.gov::d489f11e-a5ab-496f-8a73-703a40280ce1" providerId="AD" clId="Web-{CF2F9552-2834-9DA7-5578-F93F31FF5557}" dt="2025-01-06T18:08:44.520" v="944" actId="20577"/>
          <ac:spMkLst>
            <pc:docMk/>
            <pc:sldMk cId="2118016156" sldId="877"/>
            <ac:spMk id="2" creationId="{328BABCD-2A54-04E3-0394-FA256E9E5224}"/>
          </ac:spMkLst>
        </pc:spChg>
        <pc:spChg chg="mod">
          <ac:chgData name="Kabir, Zahangir - FPAC-NRCS, CA" userId="S::zahangir.kabir@usda.gov::d489f11e-a5ab-496f-8a73-703a40280ce1" providerId="AD" clId="Web-{CF2F9552-2834-9DA7-5578-F93F31FF5557}" dt="2025-01-06T18:08:50.817" v="946" actId="20577"/>
          <ac:spMkLst>
            <pc:docMk/>
            <pc:sldMk cId="2118016156" sldId="877"/>
            <ac:spMk id="3" creationId="{C5CBAE5D-205A-42E9-AD79-E403A40FF82B}"/>
          </ac:spMkLst>
        </pc:spChg>
      </pc:sldChg>
      <pc:sldChg chg="modSp mod modShow">
        <pc:chgData name="Kabir, Zahangir - FPAC-NRCS, CA" userId="S::zahangir.kabir@usda.gov::d489f11e-a5ab-496f-8a73-703a40280ce1" providerId="AD" clId="Web-{CF2F9552-2834-9DA7-5578-F93F31FF5557}" dt="2025-01-06T18:14:45.966" v="955" actId="14100"/>
        <pc:sldMkLst>
          <pc:docMk/>
          <pc:sldMk cId="1105763330" sldId="878"/>
        </pc:sldMkLst>
        <pc:picChg chg="mod">
          <ac:chgData name="Kabir, Zahangir - FPAC-NRCS, CA" userId="S::zahangir.kabir@usda.gov::d489f11e-a5ab-496f-8a73-703a40280ce1" providerId="AD" clId="Web-{CF2F9552-2834-9DA7-5578-F93F31FF5557}" dt="2025-01-06T18:14:41.544" v="954" actId="14100"/>
          <ac:picMkLst>
            <pc:docMk/>
            <pc:sldMk cId="1105763330" sldId="878"/>
            <ac:picMk id="6" creationId="{FA862519-A7BE-9060-9BB4-D51420C4663D}"/>
          </ac:picMkLst>
        </pc:picChg>
        <pc:picChg chg="mod">
          <ac:chgData name="Kabir, Zahangir - FPAC-NRCS, CA" userId="S::zahangir.kabir@usda.gov::d489f11e-a5ab-496f-8a73-703a40280ce1" providerId="AD" clId="Web-{CF2F9552-2834-9DA7-5578-F93F31FF5557}" dt="2025-01-06T18:14:45.966" v="955" actId="14100"/>
          <ac:picMkLst>
            <pc:docMk/>
            <pc:sldMk cId="1105763330" sldId="878"/>
            <ac:picMk id="8" creationId="{F2757427-1DAA-E8A5-D983-529A77EA6431}"/>
          </ac:picMkLst>
        </pc:picChg>
      </pc:sldChg>
      <pc:sldChg chg="mod modShow modNotes">
        <pc:chgData name="Kabir, Zahangir - FPAC-NRCS, CA" userId="S::zahangir.kabir@usda.gov::d489f11e-a5ab-496f-8a73-703a40280ce1" providerId="AD" clId="Web-{CF2F9552-2834-9DA7-5578-F93F31FF5557}" dt="2025-01-06T17:57:47.741" v="881"/>
        <pc:sldMkLst>
          <pc:docMk/>
          <pc:sldMk cId="741215909" sldId="880"/>
        </pc:sldMkLst>
      </pc:sldChg>
      <pc:sldChg chg="addSp delSp modSp">
        <pc:chgData name="Kabir, Zahangir - FPAC-NRCS, CA" userId="S::zahangir.kabir@usda.gov::d489f11e-a5ab-496f-8a73-703a40280ce1" providerId="AD" clId="Web-{CF2F9552-2834-9DA7-5578-F93F31FF5557}" dt="2025-01-06T17:37:06.370" v="605" actId="1076"/>
        <pc:sldMkLst>
          <pc:docMk/>
          <pc:sldMk cId="1328718411" sldId="885"/>
        </pc:sldMkLst>
        <pc:spChg chg="mod">
          <ac:chgData name="Kabir, Zahangir - FPAC-NRCS, CA" userId="S::zahangir.kabir@usda.gov::d489f11e-a5ab-496f-8a73-703a40280ce1" providerId="AD" clId="Web-{CF2F9552-2834-9DA7-5578-F93F31FF5557}" dt="2025-01-06T17:24:39.010" v="498"/>
          <ac:spMkLst>
            <pc:docMk/>
            <pc:sldMk cId="1328718411" sldId="885"/>
            <ac:spMk id="5" creationId="{04C73148-9969-1B0E-19F4-0B681105707F}"/>
          </ac:spMkLst>
        </pc:spChg>
        <pc:spChg chg="add mod">
          <ac:chgData name="Kabir, Zahangir - FPAC-NRCS, CA" userId="S::zahangir.kabir@usda.gov::d489f11e-a5ab-496f-8a73-703a40280ce1" providerId="AD" clId="Web-{CF2F9552-2834-9DA7-5578-F93F31FF5557}" dt="2025-01-06T17:37:06.370" v="605" actId="1076"/>
          <ac:spMkLst>
            <pc:docMk/>
            <pc:sldMk cId="1328718411" sldId="885"/>
            <ac:spMk id="6" creationId="{5D2C6A05-D98F-F554-07A1-805E42E97610}"/>
          </ac:spMkLst>
        </pc:spChg>
        <pc:spChg chg="mod">
          <ac:chgData name="Kabir, Zahangir - FPAC-NRCS, CA" userId="S::zahangir.kabir@usda.gov::d489f11e-a5ab-496f-8a73-703a40280ce1" providerId="AD" clId="Web-{CF2F9552-2834-9DA7-5578-F93F31FF5557}" dt="2025-01-06T17:34:16.601" v="500" actId="1076"/>
          <ac:spMkLst>
            <pc:docMk/>
            <pc:sldMk cId="1328718411" sldId="885"/>
            <ac:spMk id="9" creationId="{205308A3-6635-4F68-7C1A-96B194616B19}"/>
          </ac:spMkLst>
        </pc:spChg>
        <pc:picChg chg="mod">
          <ac:chgData name="Kabir, Zahangir - FPAC-NRCS, CA" userId="S::zahangir.kabir@usda.gov::d489f11e-a5ab-496f-8a73-703a40280ce1" providerId="AD" clId="Web-{CF2F9552-2834-9DA7-5578-F93F31FF5557}" dt="2025-01-06T17:36:59.542" v="603" actId="1076"/>
          <ac:picMkLst>
            <pc:docMk/>
            <pc:sldMk cId="1328718411" sldId="885"/>
            <ac:picMk id="2" creationId="{72C3BF14-C1F0-BB59-F6B6-4F7748A88211}"/>
          </ac:picMkLst>
        </pc:picChg>
        <pc:picChg chg="mod">
          <ac:chgData name="Kabir, Zahangir - FPAC-NRCS, CA" userId="S::zahangir.kabir@usda.gov::d489f11e-a5ab-496f-8a73-703a40280ce1" providerId="AD" clId="Web-{CF2F9552-2834-9DA7-5578-F93F31FF5557}" dt="2025-01-06T17:37:02.558" v="604" actId="1076"/>
          <ac:picMkLst>
            <pc:docMk/>
            <pc:sldMk cId="1328718411" sldId="885"/>
            <ac:picMk id="11" creationId="{2D34ACA0-B234-F5B4-A33E-E54A773E3627}"/>
          </ac:picMkLst>
        </pc:picChg>
      </pc:sldChg>
      <pc:sldChg chg="modSp">
        <pc:chgData name="Kabir, Zahangir - FPAC-NRCS, CA" userId="S::zahangir.kabir@usda.gov::d489f11e-a5ab-496f-8a73-703a40280ce1" providerId="AD" clId="Web-{CF2F9552-2834-9DA7-5578-F93F31FF5557}" dt="2025-01-06T17:47:23.524" v="750" actId="14100"/>
        <pc:sldMkLst>
          <pc:docMk/>
          <pc:sldMk cId="939355685" sldId="888"/>
        </pc:sldMkLst>
        <pc:spChg chg="mod">
          <ac:chgData name="Kabir, Zahangir - FPAC-NRCS, CA" userId="S::zahangir.kabir@usda.gov::d489f11e-a5ab-496f-8a73-703a40280ce1" providerId="AD" clId="Web-{CF2F9552-2834-9DA7-5578-F93F31FF5557}" dt="2025-01-06T17:46:50.977" v="745" actId="1076"/>
          <ac:spMkLst>
            <pc:docMk/>
            <pc:sldMk cId="939355685" sldId="888"/>
            <ac:spMk id="3" creationId="{D9DDF5A0-5A60-025E-2867-690249B287EB}"/>
          </ac:spMkLst>
        </pc:spChg>
        <pc:spChg chg="mod">
          <ac:chgData name="Kabir, Zahangir - FPAC-NRCS, CA" userId="S::zahangir.kabir@usda.gov::d489f11e-a5ab-496f-8a73-703a40280ce1" providerId="AD" clId="Web-{CF2F9552-2834-9DA7-5578-F93F31FF5557}" dt="2025-01-06T17:46:25.101" v="740" actId="1076"/>
          <ac:spMkLst>
            <pc:docMk/>
            <pc:sldMk cId="939355685" sldId="888"/>
            <ac:spMk id="12" creationId="{52FD44C6-B3B2-61D4-0E95-CAEC6F0CC7FF}"/>
          </ac:spMkLst>
        </pc:spChg>
        <pc:picChg chg="mod">
          <ac:chgData name="Kabir, Zahangir - FPAC-NRCS, CA" userId="S::zahangir.kabir@usda.gov::d489f11e-a5ab-496f-8a73-703a40280ce1" providerId="AD" clId="Web-{CF2F9552-2834-9DA7-5578-F93F31FF5557}" dt="2025-01-06T17:47:14.165" v="749" actId="1076"/>
          <ac:picMkLst>
            <pc:docMk/>
            <pc:sldMk cId="939355685" sldId="888"/>
            <ac:picMk id="9" creationId="{937D1410-967F-A04B-4F7D-35BF4940A7F4}"/>
          </ac:picMkLst>
        </pc:picChg>
        <pc:picChg chg="mod">
          <ac:chgData name="Kabir, Zahangir - FPAC-NRCS, CA" userId="S::zahangir.kabir@usda.gov::d489f11e-a5ab-496f-8a73-703a40280ce1" providerId="AD" clId="Web-{CF2F9552-2834-9DA7-5578-F93F31FF5557}" dt="2025-01-06T17:47:23.524" v="750" actId="14100"/>
          <ac:picMkLst>
            <pc:docMk/>
            <pc:sldMk cId="939355685" sldId="888"/>
            <ac:picMk id="11" creationId="{CB8F7134-3888-E392-62AB-2B4998B198F7}"/>
          </ac:picMkLst>
        </pc:picChg>
      </pc:sldChg>
      <pc:sldChg chg="modSp">
        <pc:chgData name="Kabir, Zahangir - FPAC-NRCS, CA" userId="S::zahangir.kabir@usda.gov::d489f11e-a5ab-496f-8a73-703a40280ce1" providerId="AD" clId="Web-{CF2F9552-2834-9DA7-5578-F93F31FF5557}" dt="2025-01-06T16:42:17.018" v="1" actId="14100"/>
        <pc:sldMkLst>
          <pc:docMk/>
          <pc:sldMk cId="68902955" sldId="889"/>
        </pc:sldMkLst>
        <pc:spChg chg="mod">
          <ac:chgData name="Kabir, Zahangir - FPAC-NRCS, CA" userId="S::zahangir.kabir@usda.gov::d489f11e-a5ab-496f-8a73-703a40280ce1" providerId="AD" clId="Web-{CF2F9552-2834-9DA7-5578-F93F31FF5557}" dt="2025-01-06T16:42:17.018" v="1" actId="14100"/>
          <ac:spMkLst>
            <pc:docMk/>
            <pc:sldMk cId="68902955" sldId="889"/>
            <ac:spMk id="3" creationId="{3561DF2C-38F5-AF2A-004C-82519D875C27}"/>
          </ac:spMkLst>
        </pc:spChg>
      </pc:sldChg>
      <pc:sldChg chg="modSp">
        <pc:chgData name="Kabir, Zahangir - FPAC-NRCS, CA" userId="S::zahangir.kabir@usda.gov::d489f11e-a5ab-496f-8a73-703a40280ce1" providerId="AD" clId="Web-{CF2F9552-2834-9DA7-5578-F93F31FF5557}" dt="2025-01-06T16:43:28.738" v="11" actId="20577"/>
        <pc:sldMkLst>
          <pc:docMk/>
          <pc:sldMk cId="1168313543" sldId="890"/>
        </pc:sldMkLst>
        <pc:spChg chg="mod">
          <ac:chgData name="Kabir, Zahangir - FPAC-NRCS, CA" userId="S::zahangir.kabir@usda.gov::d489f11e-a5ab-496f-8a73-703a40280ce1" providerId="AD" clId="Web-{CF2F9552-2834-9DA7-5578-F93F31FF5557}" dt="2025-01-06T16:43:28.738" v="11" actId="20577"/>
          <ac:spMkLst>
            <pc:docMk/>
            <pc:sldMk cId="1168313543" sldId="890"/>
            <ac:spMk id="3" creationId="{BB00C9A8-6056-51B5-C14E-EFADF667E5E9}"/>
          </ac:spMkLst>
        </pc:spChg>
      </pc:sldChg>
      <pc:sldChg chg="mod modShow">
        <pc:chgData name="Kabir, Zahangir - FPAC-NRCS, CA" userId="S::zahangir.kabir@usda.gov::d489f11e-a5ab-496f-8a73-703a40280ce1" providerId="AD" clId="Web-{CF2F9552-2834-9DA7-5578-F93F31FF5557}" dt="2025-01-06T17:58:29.367" v="882"/>
        <pc:sldMkLst>
          <pc:docMk/>
          <pc:sldMk cId="2144303916" sldId="1479"/>
        </pc:sldMkLst>
      </pc:sldChg>
    </pc:docChg>
  </pc:docChgLst>
  <pc:docChgLst>
    <pc:chgData name="Kabir, Zahangir - FPAC-NRCS, CA" userId="S::zahangir.kabir@usda.gov::d489f11e-a5ab-496f-8a73-703a40280ce1" providerId="AD" clId="Web-{37EE7A7A-37E9-1AD3-D1E6-3B8045E1FA29}"/>
    <pc:docChg chg="modSld">
      <pc:chgData name="Kabir, Zahangir - FPAC-NRCS, CA" userId="S::zahangir.kabir@usda.gov::d489f11e-a5ab-496f-8a73-703a40280ce1" providerId="AD" clId="Web-{37EE7A7A-37E9-1AD3-D1E6-3B8045E1FA29}" dt="2025-01-03T16:51:08.588" v="12" actId="14100"/>
      <pc:docMkLst>
        <pc:docMk/>
      </pc:docMkLst>
      <pc:sldChg chg="modSp">
        <pc:chgData name="Kabir, Zahangir - FPAC-NRCS, CA" userId="S::zahangir.kabir@usda.gov::d489f11e-a5ab-496f-8a73-703a40280ce1" providerId="AD" clId="Web-{37EE7A7A-37E9-1AD3-D1E6-3B8045E1FA29}" dt="2025-01-03T16:50:13.619" v="6"/>
        <pc:sldMkLst>
          <pc:docMk/>
          <pc:sldMk cId="3857194662" sldId="259"/>
        </pc:sldMkLst>
        <pc:spChg chg="mod">
          <ac:chgData name="Kabir, Zahangir - FPAC-NRCS, CA" userId="S::zahangir.kabir@usda.gov::d489f11e-a5ab-496f-8a73-703a40280ce1" providerId="AD" clId="Web-{37EE7A7A-37E9-1AD3-D1E6-3B8045E1FA29}" dt="2025-01-03T16:49:57.665" v="4" actId="14100"/>
          <ac:spMkLst>
            <pc:docMk/>
            <pc:sldMk cId="3857194662" sldId="259"/>
            <ac:spMk id="3" creationId="{29FF9624-6F41-6DBF-D3F8-F242EC325D20}"/>
          </ac:spMkLst>
        </pc:spChg>
        <pc:spChg chg="mod">
          <ac:chgData name="Kabir, Zahangir - FPAC-NRCS, CA" userId="S::zahangir.kabir@usda.gov::d489f11e-a5ab-496f-8a73-703a40280ce1" providerId="AD" clId="Web-{37EE7A7A-37E9-1AD3-D1E6-3B8045E1FA29}" dt="2025-01-03T16:50:13.619" v="6"/>
          <ac:spMkLst>
            <pc:docMk/>
            <pc:sldMk cId="3857194662" sldId="259"/>
            <ac:spMk id="5" creationId="{7B197C75-D96A-774D-FE8A-369366F84911}"/>
          </ac:spMkLst>
        </pc:spChg>
      </pc:sldChg>
      <pc:sldChg chg="modSp">
        <pc:chgData name="Kabir, Zahangir - FPAC-NRCS, CA" userId="S::zahangir.kabir@usda.gov::d489f11e-a5ab-496f-8a73-703a40280ce1" providerId="AD" clId="Web-{37EE7A7A-37E9-1AD3-D1E6-3B8045E1FA29}" dt="2025-01-03T16:51:08.588" v="12" actId="14100"/>
        <pc:sldMkLst>
          <pc:docMk/>
          <pc:sldMk cId="3787462886" sldId="260"/>
        </pc:sldMkLst>
        <pc:spChg chg="mod">
          <ac:chgData name="Kabir, Zahangir - FPAC-NRCS, CA" userId="S::zahangir.kabir@usda.gov::d489f11e-a5ab-496f-8a73-703a40280ce1" providerId="AD" clId="Web-{37EE7A7A-37E9-1AD3-D1E6-3B8045E1FA29}" dt="2025-01-03T16:51:08.588" v="12" actId="14100"/>
          <ac:spMkLst>
            <pc:docMk/>
            <pc:sldMk cId="3787462886" sldId="260"/>
            <ac:spMk id="9" creationId="{34F386F3-EBDB-90F1-4720-ADA0245A8452}"/>
          </ac:spMkLst>
        </pc:spChg>
      </pc:sldChg>
      <pc:sldChg chg="modSp">
        <pc:chgData name="Kabir, Zahangir - FPAC-NRCS, CA" userId="S::zahangir.kabir@usda.gov::d489f11e-a5ab-496f-8a73-703a40280ce1" providerId="AD" clId="Web-{37EE7A7A-37E9-1AD3-D1E6-3B8045E1FA29}" dt="2025-01-03T16:49:15.836" v="2" actId="14100"/>
        <pc:sldMkLst>
          <pc:docMk/>
          <pc:sldMk cId="1114689486" sldId="570"/>
        </pc:sldMkLst>
        <pc:picChg chg="mod">
          <ac:chgData name="Kabir, Zahangir - FPAC-NRCS, CA" userId="S::zahangir.kabir@usda.gov::d489f11e-a5ab-496f-8a73-703a40280ce1" providerId="AD" clId="Web-{37EE7A7A-37E9-1AD3-D1E6-3B8045E1FA29}" dt="2025-01-03T16:49:11.774" v="1" actId="1076"/>
          <ac:picMkLst>
            <pc:docMk/>
            <pc:sldMk cId="1114689486" sldId="570"/>
            <ac:picMk id="5" creationId="{4E846993-AB7C-8B9C-28F5-4D00F2D1062F}"/>
          </ac:picMkLst>
        </pc:picChg>
      </pc:sldChg>
    </pc:docChg>
  </pc:docChgLst>
  <pc:docChgLst>
    <pc:chgData name="Kabir, Zahangir - FPAC-NRCS, CA" userId="S::zahangir.kabir@usda.gov::d489f11e-a5ab-496f-8a73-703a40280ce1" providerId="AD" clId="Web-{E282BDA4-184F-EDF3-3B1A-78133155C2F9}"/>
    <pc:docChg chg="modSld">
      <pc:chgData name="Kabir, Zahangir - FPAC-NRCS, CA" userId="S::zahangir.kabir@usda.gov::d489f11e-a5ab-496f-8a73-703a40280ce1" providerId="AD" clId="Web-{E282BDA4-184F-EDF3-3B1A-78133155C2F9}" dt="2025-01-03T16:48:47.610" v="26" actId="14100"/>
      <pc:docMkLst>
        <pc:docMk/>
      </pc:docMkLst>
      <pc:sldChg chg="modSp">
        <pc:chgData name="Kabir, Zahangir - FPAC-NRCS, CA" userId="S::zahangir.kabir@usda.gov::d489f11e-a5ab-496f-8a73-703a40280ce1" providerId="AD" clId="Web-{E282BDA4-184F-EDF3-3B1A-78133155C2F9}" dt="2025-01-03T16:47:12.970" v="15" actId="14100"/>
        <pc:sldMkLst>
          <pc:docMk/>
          <pc:sldMk cId="260617179" sldId="258"/>
        </pc:sldMkLst>
        <pc:spChg chg="mod">
          <ac:chgData name="Kabir, Zahangir - FPAC-NRCS, CA" userId="S::zahangir.kabir@usda.gov::d489f11e-a5ab-496f-8a73-703a40280ce1" providerId="AD" clId="Web-{E282BDA4-184F-EDF3-3B1A-78133155C2F9}" dt="2025-01-03T16:47:12.970" v="15" actId="14100"/>
          <ac:spMkLst>
            <pc:docMk/>
            <pc:sldMk cId="260617179" sldId="258"/>
            <ac:spMk id="7" creationId="{E564D503-7DEC-B909-1A26-6909CEF49C71}"/>
          </ac:spMkLst>
        </pc:spChg>
      </pc:sldChg>
      <pc:sldChg chg="modSp">
        <pc:chgData name="Kabir, Zahangir - FPAC-NRCS, CA" userId="S::zahangir.kabir@usda.gov::d489f11e-a5ab-496f-8a73-703a40280ce1" providerId="AD" clId="Web-{E282BDA4-184F-EDF3-3B1A-78133155C2F9}" dt="2025-01-03T16:46:13.142" v="10" actId="1076"/>
        <pc:sldMkLst>
          <pc:docMk/>
          <pc:sldMk cId="642232502" sldId="535"/>
        </pc:sldMkLst>
        <pc:spChg chg="mod">
          <ac:chgData name="Kabir, Zahangir - FPAC-NRCS, CA" userId="S::zahangir.kabir@usda.gov::d489f11e-a5ab-496f-8a73-703a40280ce1" providerId="AD" clId="Web-{E282BDA4-184F-EDF3-3B1A-78133155C2F9}" dt="2025-01-03T16:45:57.408" v="6" actId="1076"/>
          <ac:spMkLst>
            <pc:docMk/>
            <pc:sldMk cId="642232502" sldId="535"/>
            <ac:spMk id="71683" creationId="{00000000-0000-0000-0000-000000000000}"/>
          </ac:spMkLst>
        </pc:spChg>
        <pc:spChg chg="mod">
          <ac:chgData name="Kabir, Zahangir - FPAC-NRCS, CA" userId="S::zahangir.kabir@usda.gov::d489f11e-a5ab-496f-8a73-703a40280ce1" providerId="AD" clId="Web-{E282BDA4-184F-EDF3-3B1A-78133155C2F9}" dt="2025-01-03T16:46:01.423" v="7" actId="1076"/>
          <ac:spMkLst>
            <pc:docMk/>
            <pc:sldMk cId="642232502" sldId="535"/>
            <ac:spMk id="71684" creationId="{00000000-0000-0000-0000-000000000000}"/>
          </ac:spMkLst>
        </pc:spChg>
        <pc:picChg chg="mod">
          <ac:chgData name="Kabir, Zahangir - FPAC-NRCS, CA" userId="S::zahangir.kabir@usda.gov::d489f11e-a5ab-496f-8a73-703a40280ce1" providerId="AD" clId="Web-{E282BDA4-184F-EDF3-3B1A-78133155C2F9}" dt="2025-01-03T16:46:06.673" v="9" actId="1076"/>
          <ac:picMkLst>
            <pc:docMk/>
            <pc:sldMk cId="642232502" sldId="535"/>
            <ac:picMk id="3" creationId="{BFFF8A14-78E3-4A97-EC84-4E437BDC8AB8}"/>
          </ac:picMkLst>
        </pc:picChg>
        <pc:picChg chg="mod">
          <ac:chgData name="Kabir, Zahangir - FPAC-NRCS, CA" userId="S::zahangir.kabir@usda.gov::d489f11e-a5ab-496f-8a73-703a40280ce1" providerId="AD" clId="Web-{E282BDA4-184F-EDF3-3B1A-78133155C2F9}" dt="2025-01-03T16:46:13.142" v="10" actId="1076"/>
          <ac:picMkLst>
            <pc:docMk/>
            <pc:sldMk cId="642232502" sldId="535"/>
            <ac:picMk id="57353" creationId="{00000000-0000-0000-0000-000000000000}"/>
          </ac:picMkLst>
        </pc:picChg>
      </pc:sldChg>
      <pc:sldChg chg="modSp">
        <pc:chgData name="Kabir, Zahangir - FPAC-NRCS, CA" userId="S::zahangir.kabir@usda.gov::d489f11e-a5ab-496f-8a73-703a40280ce1" providerId="AD" clId="Web-{E282BDA4-184F-EDF3-3B1A-78133155C2F9}" dt="2025-01-03T16:45:23.705" v="1" actId="1076"/>
        <pc:sldMkLst>
          <pc:docMk/>
          <pc:sldMk cId="1068329919" sldId="543"/>
        </pc:sldMkLst>
        <pc:spChg chg="mod">
          <ac:chgData name="Kabir, Zahangir - FPAC-NRCS, CA" userId="S::zahangir.kabir@usda.gov::d489f11e-a5ab-496f-8a73-703a40280ce1" providerId="AD" clId="Web-{E282BDA4-184F-EDF3-3B1A-78133155C2F9}" dt="2025-01-03T16:45:23.705" v="1" actId="1076"/>
          <ac:spMkLst>
            <pc:docMk/>
            <pc:sldMk cId="1068329919" sldId="543"/>
            <ac:spMk id="39940" creationId="{00000000-0000-0000-0000-000000000000}"/>
          </ac:spMkLst>
        </pc:spChg>
      </pc:sldChg>
      <pc:sldChg chg="modSp">
        <pc:chgData name="Kabir, Zahangir - FPAC-NRCS, CA" userId="S::zahangir.kabir@usda.gov::d489f11e-a5ab-496f-8a73-703a40280ce1" providerId="AD" clId="Web-{E282BDA4-184F-EDF3-3B1A-78133155C2F9}" dt="2025-01-03T16:48:47.610" v="26" actId="14100"/>
        <pc:sldMkLst>
          <pc:docMk/>
          <pc:sldMk cId="1114689486" sldId="570"/>
        </pc:sldMkLst>
        <pc:spChg chg="mod">
          <ac:chgData name="Kabir, Zahangir - FPAC-NRCS, CA" userId="S::zahangir.kabir@usda.gov::d489f11e-a5ab-496f-8a73-703a40280ce1" providerId="AD" clId="Web-{E282BDA4-184F-EDF3-3B1A-78133155C2F9}" dt="2025-01-03T16:47:24.173" v="16" actId="1076"/>
          <ac:spMkLst>
            <pc:docMk/>
            <pc:sldMk cId="1114689486" sldId="570"/>
            <ac:spMk id="12" creationId="{ECA1CBB3-4239-0BAB-CA86-C10AD931848A}"/>
          </ac:spMkLst>
        </pc:spChg>
        <pc:spChg chg="mod">
          <ac:chgData name="Kabir, Zahangir - FPAC-NRCS, CA" userId="S::zahangir.kabir@usda.gov::d489f11e-a5ab-496f-8a73-703a40280ce1" providerId="AD" clId="Web-{E282BDA4-184F-EDF3-3B1A-78133155C2F9}" dt="2025-01-03T16:47:46.157" v="18" actId="1076"/>
          <ac:spMkLst>
            <pc:docMk/>
            <pc:sldMk cId="1114689486" sldId="570"/>
            <ac:spMk id="15" creationId="{0FD1C255-2E3A-6508-F350-06F7BB9846BF}"/>
          </ac:spMkLst>
        </pc:spChg>
        <pc:picChg chg="mod">
          <ac:chgData name="Kabir, Zahangir - FPAC-NRCS, CA" userId="S::zahangir.kabir@usda.gov::d489f11e-a5ab-496f-8a73-703a40280ce1" providerId="AD" clId="Web-{E282BDA4-184F-EDF3-3B1A-78133155C2F9}" dt="2025-01-03T16:48:24.782" v="23" actId="14100"/>
          <ac:picMkLst>
            <pc:docMk/>
            <pc:sldMk cId="1114689486" sldId="570"/>
            <ac:picMk id="5" creationId="{4E846993-AB7C-8B9C-28F5-4D00F2D1062F}"/>
          </ac:picMkLst>
        </pc:picChg>
      </pc:sldChg>
    </pc:docChg>
  </pc:docChgLst>
  <pc:docChgLst>
    <pc:chgData name="Kabir, Zahangir - FPAC-NRCS, CA" userId="d489f11e-a5ab-496f-8a73-703a40280ce1" providerId="ADAL" clId="{CD0777E4-BF98-4C29-955F-CCA3574FF0CB}"/>
    <pc:docChg chg="modSld">
      <pc:chgData name="Kabir, Zahangir - FPAC-NRCS, CA" userId="d489f11e-a5ab-496f-8a73-703a40280ce1" providerId="ADAL" clId="{CD0777E4-BF98-4C29-955F-CCA3574FF0CB}" dt="2025-01-07T18:23:35.883" v="189" actId="1440"/>
      <pc:docMkLst>
        <pc:docMk/>
      </pc:docMkLst>
      <pc:sldChg chg="modSp mod">
        <pc:chgData name="Kabir, Zahangir - FPAC-NRCS, CA" userId="d489f11e-a5ab-496f-8a73-703a40280ce1" providerId="ADAL" clId="{CD0777E4-BF98-4C29-955F-CCA3574FF0CB}" dt="2025-01-07T16:56:13.490" v="25" actId="1440"/>
        <pc:sldMkLst>
          <pc:docMk/>
          <pc:sldMk cId="345297251" sldId="257"/>
        </pc:sldMkLst>
        <pc:picChg chg="mod">
          <ac:chgData name="Kabir, Zahangir - FPAC-NRCS, CA" userId="d489f11e-a5ab-496f-8a73-703a40280ce1" providerId="ADAL" clId="{CD0777E4-BF98-4C29-955F-CCA3574FF0CB}" dt="2025-01-07T16:56:13.490" v="25" actId="1440"/>
          <ac:picMkLst>
            <pc:docMk/>
            <pc:sldMk cId="345297251" sldId="257"/>
            <ac:picMk id="6" creationId="{703A136E-02F1-5EA9-A063-B8C0CC6C1049}"/>
          </ac:picMkLst>
        </pc:picChg>
      </pc:sldChg>
      <pc:sldChg chg="modSp mod">
        <pc:chgData name="Kabir, Zahangir - FPAC-NRCS, CA" userId="d489f11e-a5ab-496f-8a73-703a40280ce1" providerId="ADAL" clId="{CD0777E4-BF98-4C29-955F-CCA3574FF0CB}" dt="2025-01-07T16:56:06.041" v="24" actId="1440"/>
        <pc:sldMkLst>
          <pc:docMk/>
          <pc:sldMk cId="260617179" sldId="258"/>
        </pc:sldMkLst>
        <pc:picChg chg="mod">
          <ac:chgData name="Kabir, Zahangir - FPAC-NRCS, CA" userId="d489f11e-a5ab-496f-8a73-703a40280ce1" providerId="ADAL" clId="{CD0777E4-BF98-4C29-955F-CCA3574FF0CB}" dt="2025-01-07T16:56:06.041" v="24" actId="1440"/>
          <ac:picMkLst>
            <pc:docMk/>
            <pc:sldMk cId="260617179" sldId="258"/>
            <ac:picMk id="6" creationId="{22275D87-CDA0-0FCE-F4BD-032EEB84A371}"/>
          </ac:picMkLst>
        </pc:picChg>
      </pc:sldChg>
      <pc:sldChg chg="modSp mod">
        <pc:chgData name="Kabir, Zahangir - FPAC-NRCS, CA" userId="d489f11e-a5ab-496f-8a73-703a40280ce1" providerId="ADAL" clId="{CD0777E4-BF98-4C29-955F-CCA3574FF0CB}" dt="2025-01-07T16:55:52.847" v="22" actId="1440"/>
        <pc:sldMkLst>
          <pc:docMk/>
          <pc:sldMk cId="3857194662" sldId="259"/>
        </pc:sldMkLst>
        <pc:picChg chg="mod">
          <ac:chgData name="Kabir, Zahangir - FPAC-NRCS, CA" userId="d489f11e-a5ab-496f-8a73-703a40280ce1" providerId="ADAL" clId="{CD0777E4-BF98-4C29-955F-CCA3574FF0CB}" dt="2025-01-07T16:55:52.847" v="22" actId="1440"/>
          <ac:picMkLst>
            <pc:docMk/>
            <pc:sldMk cId="3857194662" sldId="259"/>
            <ac:picMk id="6" creationId="{6B9CCF57-865E-4729-F4A9-33A68C9EEF19}"/>
          </ac:picMkLst>
        </pc:picChg>
      </pc:sldChg>
      <pc:sldChg chg="modSp mod">
        <pc:chgData name="Kabir, Zahangir - FPAC-NRCS, CA" userId="d489f11e-a5ab-496f-8a73-703a40280ce1" providerId="ADAL" clId="{CD0777E4-BF98-4C29-955F-CCA3574FF0CB}" dt="2025-01-07T16:55:41.753" v="20" actId="1440"/>
        <pc:sldMkLst>
          <pc:docMk/>
          <pc:sldMk cId="3787462886" sldId="260"/>
        </pc:sldMkLst>
        <pc:picChg chg="mod">
          <ac:chgData name="Kabir, Zahangir - FPAC-NRCS, CA" userId="d489f11e-a5ab-496f-8a73-703a40280ce1" providerId="ADAL" clId="{CD0777E4-BF98-4C29-955F-CCA3574FF0CB}" dt="2025-01-07T16:55:41.753" v="20" actId="1440"/>
          <ac:picMkLst>
            <pc:docMk/>
            <pc:sldMk cId="3787462886" sldId="260"/>
            <ac:picMk id="6" creationId="{123105A8-62DB-9168-A173-DE65F916F717}"/>
          </ac:picMkLst>
        </pc:picChg>
        <pc:picChg chg="mod">
          <ac:chgData name="Kabir, Zahangir - FPAC-NRCS, CA" userId="d489f11e-a5ab-496f-8a73-703a40280ce1" providerId="ADAL" clId="{CD0777E4-BF98-4C29-955F-CCA3574FF0CB}" dt="2025-01-07T16:55:37.026" v="19" actId="1440"/>
          <ac:picMkLst>
            <pc:docMk/>
            <pc:sldMk cId="3787462886" sldId="260"/>
            <ac:picMk id="8" creationId="{52017EFF-3515-5CCA-2907-B7FF47AE6B84}"/>
          </ac:picMkLst>
        </pc:picChg>
      </pc:sldChg>
      <pc:sldChg chg="modSp mod">
        <pc:chgData name="Kabir, Zahangir - FPAC-NRCS, CA" userId="d489f11e-a5ab-496f-8a73-703a40280ce1" providerId="ADAL" clId="{CD0777E4-BF98-4C29-955F-CCA3574FF0CB}" dt="2025-01-07T16:55:30.408" v="18" actId="1440"/>
        <pc:sldMkLst>
          <pc:docMk/>
          <pc:sldMk cId="3736524417" sldId="261"/>
        </pc:sldMkLst>
        <pc:picChg chg="mod">
          <ac:chgData name="Kabir, Zahangir - FPAC-NRCS, CA" userId="d489f11e-a5ab-496f-8a73-703a40280ce1" providerId="ADAL" clId="{CD0777E4-BF98-4C29-955F-CCA3574FF0CB}" dt="2025-01-07T16:55:30.408" v="18" actId="1440"/>
          <ac:picMkLst>
            <pc:docMk/>
            <pc:sldMk cId="3736524417" sldId="261"/>
            <ac:picMk id="3" creationId="{13C0FDB3-52B8-AF1B-3D13-7C9FB23AA3FC}"/>
          </ac:picMkLst>
        </pc:picChg>
      </pc:sldChg>
      <pc:sldChg chg="modSp mod">
        <pc:chgData name="Kabir, Zahangir - FPAC-NRCS, CA" userId="d489f11e-a5ab-496f-8a73-703a40280ce1" providerId="ADAL" clId="{CD0777E4-BF98-4C29-955F-CCA3574FF0CB}" dt="2025-01-07T16:55:10.714" v="16" actId="1440"/>
        <pc:sldMkLst>
          <pc:docMk/>
          <pc:sldMk cId="645112939" sldId="262"/>
        </pc:sldMkLst>
        <pc:picChg chg="mod">
          <ac:chgData name="Kabir, Zahangir - FPAC-NRCS, CA" userId="d489f11e-a5ab-496f-8a73-703a40280ce1" providerId="ADAL" clId="{CD0777E4-BF98-4C29-955F-CCA3574FF0CB}" dt="2025-01-07T16:55:00.702" v="15" actId="1440"/>
          <ac:picMkLst>
            <pc:docMk/>
            <pc:sldMk cId="645112939" sldId="262"/>
            <ac:picMk id="7" creationId="{2F5DF665-DB58-F763-96C3-45B2398DDEDD}"/>
          </ac:picMkLst>
        </pc:picChg>
        <pc:picChg chg="mod">
          <ac:chgData name="Kabir, Zahangir - FPAC-NRCS, CA" userId="d489f11e-a5ab-496f-8a73-703a40280ce1" providerId="ADAL" clId="{CD0777E4-BF98-4C29-955F-CCA3574FF0CB}" dt="2025-01-07T16:55:10.714" v="16" actId="1440"/>
          <ac:picMkLst>
            <pc:docMk/>
            <pc:sldMk cId="645112939" sldId="262"/>
            <ac:picMk id="2050" creationId="{EB22CFF6-1DB5-BE40-2C1E-986174AAB054}"/>
          </ac:picMkLst>
        </pc:picChg>
        <pc:picChg chg="mod">
          <ac:chgData name="Kabir, Zahangir - FPAC-NRCS, CA" userId="d489f11e-a5ab-496f-8a73-703a40280ce1" providerId="ADAL" clId="{CD0777E4-BF98-4C29-955F-CCA3574FF0CB}" dt="2025-01-07T16:54:56.787" v="14" actId="1440"/>
          <ac:picMkLst>
            <pc:docMk/>
            <pc:sldMk cId="645112939" sldId="262"/>
            <ac:picMk id="2052" creationId="{6E2735CF-46E2-E23F-A6FC-AE7B69704F31}"/>
          </ac:picMkLst>
        </pc:picChg>
      </pc:sldChg>
      <pc:sldChg chg="modSp mod">
        <pc:chgData name="Kabir, Zahangir - FPAC-NRCS, CA" userId="d489f11e-a5ab-496f-8a73-703a40280ce1" providerId="ADAL" clId="{CD0777E4-BF98-4C29-955F-CCA3574FF0CB}" dt="2025-01-07T16:54:31.641" v="11" actId="1440"/>
        <pc:sldMkLst>
          <pc:docMk/>
          <pc:sldMk cId="164024865" sldId="265"/>
        </pc:sldMkLst>
        <pc:picChg chg="mod">
          <ac:chgData name="Kabir, Zahangir - FPAC-NRCS, CA" userId="d489f11e-a5ab-496f-8a73-703a40280ce1" providerId="ADAL" clId="{CD0777E4-BF98-4C29-955F-CCA3574FF0CB}" dt="2025-01-07T16:54:31.641" v="11" actId="1440"/>
          <ac:picMkLst>
            <pc:docMk/>
            <pc:sldMk cId="164024865" sldId="265"/>
            <ac:picMk id="6" creationId="{312CABDE-6F1D-6572-1385-3371C63A9A7C}"/>
          </ac:picMkLst>
        </pc:picChg>
      </pc:sldChg>
      <pc:sldChg chg="modSp mod">
        <pc:chgData name="Kabir, Zahangir - FPAC-NRCS, CA" userId="d489f11e-a5ab-496f-8a73-703a40280ce1" providerId="ADAL" clId="{CD0777E4-BF98-4C29-955F-CCA3574FF0CB}" dt="2025-01-07T16:54:17.192" v="10" actId="1440"/>
        <pc:sldMkLst>
          <pc:docMk/>
          <pc:sldMk cId="674268860" sldId="267"/>
        </pc:sldMkLst>
        <pc:picChg chg="mod">
          <ac:chgData name="Kabir, Zahangir - FPAC-NRCS, CA" userId="d489f11e-a5ab-496f-8a73-703a40280ce1" providerId="ADAL" clId="{CD0777E4-BF98-4C29-955F-CCA3574FF0CB}" dt="2025-01-07T16:54:17.192" v="10" actId="1440"/>
          <ac:picMkLst>
            <pc:docMk/>
            <pc:sldMk cId="674268860" sldId="267"/>
            <ac:picMk id="6" creationId="{0A66B4C6-35A2-A446-6E2A-6D4AE25C0315}"/>
          </ac:picMkLst>
        </pc:picChg>
      </pc:sldChg>
      <pc:sldChg chg="modSp mod">
        <pc:chgData name="Kabir, Zahangir - FPAC-NRCS, CA" userId="d489f11e-a5ab-496f-8a73-703a40280ce1" providerId="ADAL" clId="{CD0777E4-BF98-4C29-955F-CCA3574FF0CB}" dt="2025-01-07T16:58:55.864" v="26" actId="20577"/>
        <pc:sldMkLst>
          <pc:docMk/>
          <pc:sldMk cId="1904025839" sldId="269"/>
        </pc:sldMkLst>
        <pc:spChg chg="mod">
          <ac:chgData name="Kabir, Zahangir - FPAC-NRCS, CA" userId="d489f11e-a5ab-496f-8a73-703a40280ce1" providerId="ADAL" clId="{CD0777E4-BF98-4C29-955F-CCA3574FF0CB}" dt="2025-01-07T16:58:55.864" v="26" actId="20577"/>
          <ac:spMkLst>
            <pc:docMk/>
            <pc:sldMk cId="1904025839" sldId="269"/>
            <ac:spMk id="4" creationId="{16BAE144-8D53-4E3B-8380-407CB73ADC85}"/>
          </ac:spMkLst>
        </pc:spChg>
      </pc:sldChg>
      <pc:sldChg chg="modSp mod">
        <pc:chgData name="Kabir, Zahangir - FPAC-NRCS, CA" userId="d489f11e-a5ab-496f-8a73-703a40280ce1" providerId="ADAL" clId="{CD0777E4-BF98-4C29-955F-CCA3574FF0CB}" dt="2025-01-07T18:21:18.005" v="187" actId="1076"/>
        <pc:sldMkLst>
          <pc:docMk/>
          <pc:sldMk cId="1259779404" sldId="273"/>
        </pc:sldMkLst>
        <pc:picChg chg="mod">
          <ac:chgData name="Kabir, Zahangir - FPAC-NRCS, CA" userId="d489f11e-a5ab-496f-8a73-703a40280ce1" providerId="ADAL" clId="{CD0777E4-BF98-4C29-955F-CCA3574FF0CB}" dt="2025-01-07T18:21:18.005" v="187" actId="1076"/>
          <ac:picMkLst>
            <pc:docMk/>
            <pc:sldMk cId="1259779404" sldId="273"/>
            <ac:picMk id="5" creationId="{8DF0CE87-0345-8D5E-3560-4C8F662B873A}"/>
          </ac:picMkLst>
        </pc:picChg>
      </pc:sldChg>
      <pc:sldChg chg="modSp mod">
        <pc:chgData name="Kabir, Zahangir - FPAC-NRCS, CA" userId="d489f11e-a5ab-496f-8a73-703a40280ce1" providerId="ADAL" clId="{CD0777E4-BF98-4C29-955F-CCA3574FF0CB}" dt="2025-01-07T18:23:35.883" v="189" actId="1440"/>
        <pc:sldMkLst>
          <pc:docMk/>
          <pc:sldMk cId="3943881391" sldId="278"/>
        </pc:sldMkLst>
        <pc:picChg chg="mod">
          <ac:chgData name="Kabir, Zahangir - FPAC-NRCS, CA" userId="d489f11e-a5ab-496f-8a73-703a40280ce1" providerId="ADAL" clId="{CD0777E4-BF98-4C29-955F-CCA3574FF0CB}" dt="2025-01-07T18:23:32.007" v="188" actId="1440"/>
          <ac:picMkLst>
            <pc:docMk/>
            <pc:sldMk cId="3943881391" sldId="278"/>
            <ac:picMk id="3" creationId="{4F7AF380-4D09-5377-75EE-5610D3EFE5FA}"/>
          </ac:picMkLst>
        </pc:picChg>
        <pc:picChg chg="mod">
          <ac:chgData name="Kabir, Zahangir - FPAC-NRCS, CA" userId="d489f11e-a5ab-496f-8a73-703a40280ce1" providerId="ADAL" clId="{CD0777E4-BF98-4C29-955F-CCA3574FF0CB}" dt="2025-01-07T18:23:35.883" v="189" actId="1440"/>
          <ac:picMkLst>
            <pc:docMk/>
            <pc:sldMk cId="3943881391" sldId="278"/>
            <ac:picMk id="3074" creationId="{A1A6DE67-794F-37CC-2E5D-694BF7C8FBD5}"/>
          </ac:picMkLst>
        </pc:picChg>
      </pc:sldChg>
      <pc:sldChg chg="modSp mod">
        <pc:chgData name="Kabir, Zahangir - FPAC-NRCS, CA" userId="d489f11e-a5ab-496f-8a73-703a40280ce1" providerId="ADAL" clId="{CD0777E4-BF98-4C29-955F-CCA3574FF0CB}" dt="2025-01-07T17:08:59.704" v="65" actId="1038"/>
        <pc:sldMkLst>
          <pc:docMk/>
          <pc:sldMk cId="817355173" sldId="537"/>
        </pc:sldMkLst>
        <pc:spChg chg="mod">
          <ac:chgData name="Kabir, Zahangir - FPAC-NRCS, CA" userId="d489f11e-a5ab-496f-8a73-703a40280ce1" providerId="ADAL" clId="{CD0777E4-BF98-4C29-955F-CCA3574FF0CB}" dt="2025-01-07T17:07:55.464" v="48" actId="1038"/>
          <ac:spMkLst>
            <pc:docMk/>
            <pc:sldMk cId="817355173" sldId="537"/>
            <ac:spMk id="40964" creationId="{00000000-0000-0000-0000-000000000000}"/>
          </ac:spMkLst>
        </pc:spChg>
        <pc:picChg chg="mod">
          <ac:chgData name="Kabir, Zahangir - FPAC-NRCS, CA" userId="d489f11e-a5ab-496f-8a73-703a40280ce1" providerId="ADAL" clId="{CD0777E4-BF98-4C29-955F-CCA3574FF0CB}" dt="2025-01-07T17:08:34.932" v="57" actId="1076"/>
          <ac:picMkLst>
            <pc:docMk/>
            <pc:sldMk cId="817355173" sldId="537"/>
            <ac:picMk id="2" creationId="{21F4F27A-0E7E-8D46-B019-990DAAD71E8E}"/>
          </ac:picMkLst>
        </pc:picChg>
        <pc:picChg chg="mod">
          <ac:chgData name="Kabir, Zahangir - FPAC-NRCS, CA" userId="d489f11e-a5ab-496f-8a73-703a40280ce1" providerId="ADAL" clId="{CD0777E4-BF98-4C29-955F-CCA3574FF0CB}" dt="2025-01-07T17:08:30.095" v="56" actId="1076"/>
          <ac:picMkLst>
            <pc:docMk/>
            <pc:sldMk cId="817355173" sldId="537"/>
            <ac:picMk id="4" creationId="{0CE0C1FE-1DEF-2E98-1A1E-23EE22806407}"/>
          </ac:picMkLst>
        </pc:picChg>
        <pc:picChg chg="mod">
          <ac:chgData name="Kabir, Zahangir - FPAC-NRCS, CA" userId="d489f11e-a5ab-496f-8a73-703a40280ce1" providerId="ADAL" clId="{CD0777E4-BF98-4C29-955F-CCA3574FF0CB}" dt="2025-01-07T17:08:50.140" v="60" actId="14100"/>
          <ac:picMkLst>
            <pc:docMk/>
            <pc:sldMk cId="817355173" sldId="537"/>
            <ac:picMk id="8" creationId="{00000000-0000-0000-0000-000000000000}"/>
          </ac:picMkLst>
        </pc:picChg>
        <pc:picChg chg="mod">
          <ac:chgData name="Kabir, Zahangir - FPAC-NRCS, CA" userId="d489f11e-a5ab-496f-8a73-703a40280ce1" providerId="ADAL" clId="{CD0777E4-BF98-4C29-955F-CCA3574FF0CB}" dt="2025-01-07T17:08:59.704" v="65" actId="1038"/>
          <ac:picMkLst>
            <pc:docMk/>
            <pc:sldMk cId="817355173" sldId="537"/>
            <ac:picMk id="437250" creationId="{00000000-0000-0000-0000-000000000000}"/>
          </ac:picMkLst>
        </pc:picChg>
      </pc:sldChg>
      <pc:sldChg chg="modSp">
        <pc:chgData name="Kabir, Zahangir - FPAC-NRCS, CA" userId="d489f11e-a5ab-496f-8a73-703a40280ce1" providerId="ADAL" clId="{CD0777E4-BF98-4C29-955F-CCA3574FF0CB}" dt="2025-01-07T17:09:20.538" v="66" actId="1440"/>
        <pc:sldMkLst>
          <pc:docMk/>
          <pc:sldMk cId="10827030" sldId="538"/>
        </pc:sldMkLst>
        <pc:picChg chg="mod">
          <ac:chgData name="Kabir, Zahangir - FPAC-NRCS, CA" userId="d489f11e-a5ab-496f-8a73-703a40280ce1" providerId="ADAL" clId="{CD0777E4-BF98-4C29-955F-CCA3574FF0CB}" dt="2025-01-07T17:09:20.538" v="66" actId="1440"/>
          <ac:picMkLst>
            <pc:docMk/>
            <pc:sldMk cId="10827030" sldId="538"/>
            <ac:picMk id="9" creationId="{00000000-0000-0000-0000-000000000000}"/>
          </ac:picMkLst>
        </pc:picChg>
      </pc:sldChg>
      <pc:sldChg chg="modSp">
        <pc:chgData name="Kabir, Zahangir - FPAC-NRCS, CA" userId="d489f11e-a5ab-496f-8a73-703a40280ce1" providerId="ADAL" clId="{CD0777E4-BF98-4C29-955F-CCA3574FF0CB}" dt="2025-01-07T17:14:48.362" v="68" actId="1440"/>
        <pc:sldMkLst>
          <pc:docMk/>
          <pc:sldMk cId="635791762" sldId="541"/>
        </pc:sldMkLst>
        <pc:picChg chg="mod">
          <ac:chgData name="Kabir, Zahangir - FPAC-NRCS, CA" userId="d489f11e-a5ab-496f-8a73-703a40280ce1" providerId="ADAL" clId="{CD0777E4-BF98-4C29-955F-CCA3574FF0CB}" dt="2025-01-07T17:14:48.362" v="68" actId="1440"/>
          <ac:picMkLst>
            <pc:docMk/>
            <pc:sldMk cId="635791762" sldId="541"/>
            <ac:picMk id="8" creationId="{00000000-0000-0000-0000-000000000000}"/>
          </ac:picMkLst>
        </pc:picChg>
        <pc:picChg chg="mod">
          <ac:chgData name="Kabir, Zahangir - FPAC-NRCS, CA" userId="d489f11e-a5ab-496f-8a73-703a40280ce1" providerId="ADAL" clId="{CD0777E4-BF98-4C29-955F-CCA3574FF0CB}" dt="2025-01-07T17:14:40.597" v="67" actId="1440"/>
          <ac:picMkLst>
            <pc:docMk/>
            <pc:sldMk cId="635791762" sldId="541"/>
            <ac:picMk id="443396" creationId="{00000000-0000-0000-0000-000000000000}"/>
          </ac:picMkLst>
        </pc:picChg>
      </pc:sldChg>
      <pc:sldChg chg="modSp">
        <pc:chgData name="Kabir, Zahangir - FPAC-NRCS, CA" userId="d489f11e-a5ab-496f-8a73-703a40280ce1" providerId="ADAL" clId="{CD0777E4-BF98-4C29-955F-CCA3574FF0CB}" dt="2025-01-07T17:53:58.098" v="182" actId="1440"/>
        <pc:sldMkLst>
          <pc:docMk/>
          <pc:sldMk cId="411421917" sldId="542"/>
        </pc:sldMkLst>
        <pc:picChg chg="mod">
          <ac:chgData name="Kabir, Zahangir - FPAC-NRCS, CA" userId="d489f11e-a5ab-496f-8a73-703a40280ce1" providerId="ADAL" clId="{CD0777E4-BF98-4C29-955F-CCA3574FF0CB}" dt="2025-01-07T17:53:58.098" v="182" actId="1440"/>
          <ac:picMkLst>
            <pc:docMk/>
            <pc:sldMk cId="411421917" sldId="542"/>
            <ac:picMk id="8" creationId="{00000000-0000-0000-0000-000000000000}"/>
          </ac:picMkLst>
        </pc:picChg>
        <pc:picChg chg="mod">
          <ac:chgData name="Kabir, Zahangir - FPAC-NRCS, CA" userId="d489f11e-a5ab-496f-8a73-703a40280ce1" providerId="ADAL" clId="{CD0777E4-BF98-4C29-955F-CCA3574FF0CB}" dt="2025-01-07T17:53:46.353" v="181" actId="1440"/>
          <ac:picMkLst>
            <pc:docMk/>
            <pc:sldMk cId="411421917" sldId="542"/>
            <ac:picMk id="445445" creationId="{00000000-0000-0000-0000-000000000000}"/>
          </ac:picMkLst>
        </pc:picChg>
      </pc:sldChg>
      <pc:sldChg chg="modSp mod">
        <pc:chgData name="Kabir, Zahangir - FPAC-NRCS, CA" userId="d489f11e-a5ab-496f-8a73-703a40280ce1" providerId="ADAL" clId="{CD0777E4-BF98-4C29-955F-CCA3574FF0CB}" dt="2025-01-07T17:31:13.094" v="78" actId="1440"/>
        <pc:sldMkLst>
          <pc:docMk/>
          <pc:sldMk cId="1068329919" sldId="543"/>
        </pc:sldMkLst>
        <pc:picChg chg="mod">
          <ac:chgData name="Kabir, Zahangir - FPAC-NRCS, CA" userId="d489f11e-a5ab-496f-8a73-703a40280ce1" providerId="ADAL" clId="{CD0777E4-BF98-4C29-955F-CCA3574FF0CB}" dt="2025-01-07T17:30:51.984" v="74" actId="14100"/>
          <ac:picMkLst>
            <pc:docMk/>
            <pc:sldMk cId="1068329919" sldId="543"/>
            <ac:picMk id="2" creationId="{00000000-0000-0000-0000-000000000000}"/>
          </ac:picMkLst>
        </pc:picChg>
        <pc:picChg chg="mod">
          <ac:chgData name="Kabir, Zahangir - FPAC-NRCS, CA" userId="d489f11e-a5ab-496f-8a73-703a40280ce1" providerId="ADAL" clId="{CD0777E4-BF98-4C29-955F-CCA3574FF0CB}" dt="2025-01-07T17:30:35.915" v="72" actId="1440"/>
          <ac:picMkLst>
            <pc:docMk/>
            <pc:sldMk cId="1068329919" sldId="543"/>
            <ac:picMk id="53257" creationId="{00000000-0000-0000-0000-000000000000}"/>
          </ac:picMkLst>
        </pc:picChg>
        <pc:picChg chg="mod">
          <ac:chgData name="Kabir, Zahangir - FPAC-NRCS, CA" userId="d489f11e-a5ab-496f-8a73-703a40280ce1" providerId="ADAL" clId="{CD0777E4-BF98-4C29-955F-CCA3574FF0CB}" dt="2025-01-07T17:31:13.094" v="78" actId="1440"/>
          <ac:picMkLst>
            <pc:docMk/>
            <pc:sldMk cId="1068329919" sldId="543"/>
            <ac:picMk id="447493" creationId="{00000000-0000-0000-0000-000000000000}"/>
          </ac:picMkLst>
        </pc:picChg>
      </pc:sldChg>
      <pc:sldChg chg="modSp mod">
        <pc:chgData name="Kabir, Zahangir - FPAC-NRCS, CA" userId="d489f11e-a5ab-496f-8a73-703a40280ce1" providerId="ADAL" clId="{CD0777E4-BF98-4C29-955F-CCA3574FF0CB}" dt="2025-01-07T16:56:00.013" v="23" actId="1440"/>
        <pc:sldMkLst>
          <pc:docMk/>
          <pc:sldMk cId="1114689486" sldId="570"/>
        </pc:sldMkLst>
        <pc:picChg chg="mod">
          <ac:chgData name="Kabir, Zahangir - FPAC-NRCS, CA" userId="d489f11e-a5ab-496f-8a73-703a40280ce1" providerId="ADAL" clId="{CD0777E4-BF98-4C29-955F-CCA3574FF0CB}" dt="2025-01-07T16:56:00.013" v="23" actId="1440"/>
          <ac:picMkLst>
            <pc:docMk/>
            <pc:sldMk cId="1114689486" sldId="570"/>
            <ac:picMk id="5" creationId="{4E846993-AB7C-8B9C-28F5-4D00F2D1062F}"/>
          </ac:picMkLst>
        </pc:picChg>
      </pc:sldChg>
      <pc:sldChg chg="modSp mod">
        <pc:chgData name="Kabir, Zahangir - FPAC-NRCS, CA" userId="d489f11e-a5ab-496f-8a73-703a40280ce1" providerId="ADAL" clId="{CD0777E4-BF98-4C29-955F-CCA3574FF0CB}" dt="2025-01-07T17:51:23.397" v="180" actId="1440"/>
        <pc:sldMkLst>
          <pc:docMk/>
          <pc:sldMk cId="3523045030" sldId="627"/>
        </pc:sldMkLst>
        <pc:spChg chg="mod">
          <ac:chgData name="Kabir, Zahangir - FPAC-NRCS, CA" userId="d489f11e-a5ab-496f-8a73-703a40280ce1" providerId="ADAL" clId="{CD0777E4-BF98-4C29-955F-CCA3574FF0CB}" dt="2025-01-07T17:50:48.674" v="170" actId="1036"/>
          <ac:spMkLst>
            <pc:docMk/>
            <pc:sldMk cId="3523045030" sldId="627"/>
            <ac:spMk id="13" creationId="{2498AAA6-CD82-424D-B891-B72B71FB6B6C}"/>
          </ac:spMkLst>
        </pc:spChg>
        <pc:spChg chg="mod">
          <ac:chgData name="Kabir, Zahangir - FPAC-NRCS, CA" userId="d489f11e-a5ab-496f-8a73-703a40280ce1" providerId="ADAL" clId="{CD0777E4-BF98-4C29-955F-CCA3574FF0CB}" dt="2025-01-07T17:49:17.184" v="115" actId="14100"/>
          <ac:spMkLst>
            <pc:docMk/>
            <pc:sldMk cId="3523045030" sldId="627"/>
            <ac:spMk id="18" creationId="{971FD3C0-34EB-4C9E-B5FE-01A8DE65AEF1}"/>
          </ac:spMkLst>
        </pc:spChg>
        <pc:spChg chg="mod">
          <ac:chgData name="Kabir, Zahangir - FPAC-NRCS, CA" userId="d489f11e-a5ab-496f-8a73-703a40280ce1" providerId="ADAL" clId="{CD0777E4-BF98-4C29-955F-CCA3574FF0CB}" dt="2025-01-07T17:49:02.374" v="113" actId="1037"/>
          <ac:spMkLst>
            <pc:docMk/>
            <pc:sldMk cId="3523045030" sldId="627"/>
            <ac:spMk id="21" creationId="{09C844AC-20DE-4EBA-97CE-21A9327BC761}"/>
          </ac:spMkLst>
        </pc:spChg>
        <pc:spChg chg="mod">
          <ac:chgData name="Kabir, Zahangir - FPAC-NRCS, CA" userId="d489f11e-a5ab-496f-8a73-703a40280ce1" providerId="ADAL" clId="{CD0777E4-BF98-4C29-955F-CCA3574FF0CB}" dt="2025-01-07T17:49:53.056" v="121" actId="1076"/>
          <ac:spMkLst>
            <pc:docMk/>
            <pc:sldMk cId="3523045030" sldId="627"/>
            <ac:spMk id="22" creationId="{D8CBDC0C-F498-4F57-93FC-A537FB648C6D}"/>
          </ac:spMkLst>
        </pc:spChg>
        <pc:picChg chg="mod">
          <ac:chgData name="Kabir, Zahangir - FPAC-NRCS, CA" userId="d489f11e-a5ab-496f-8a73-703a40280ce1" providerId="ADAL" clId="{CD0777E4-BF98-4C29-955F-CCA3574FF0CB}" dt="2025-01-07T17:51:18.189" v="179" actId="1440"/>
          <ac:picMkLst>
            <pc:docMk/>
            <pc:sldMk cId="3523045030" sldId="627"/>
            <ac:picMk id="8" creationId="{39002D41-8498-4316-A4CE-5CD62AFB2120}"/>
          </ac:picMkLst>
        </pc:picChg>
        <pc:picChg chg="mod">
          <ac:chgData name="Kabir, Zahangir - FPAC-NRCS, CA" userId="d489f11e-a5ab-496f-8a73-703a40280ce1" providerId="ADAL" clId="{CD0777E4-BF98-4C29-955F-CCA3574FF0CB}" dt="2025-01-07T17:51:23.397" v="180" actId="1440"/>
          <ac:picMkLst>
            <pc:docMk/>
            <pc:sldMk cId="3523045030" sldId="627"/>
            <ac:picMk id="10" creationId="{25406027-73BF-4B27-BC09-E7AFE2213FC4}"/>
          </ac:picMkLst>
        </pc:picChg>
        <pc:picChg chg="mod">
          <ac:chgData name="Kabir, Zahangir - FPAC-NRCS, CA" userId="d489f11e-a5ab-496f-8a73-703a40280ce1" providerId="ADAL" clId="{CD0777E4-BF98-4C29-955F-CCA3574FF0CB}" dt="2025-01-07T17:50:59.818" v="177" actId="1037"/>
          <ac:picMkLst>
            <pc:docMk/>
            <pc:sldMk cId="3523045030" sldId="627"/>
            <ac:picMk id="16" creationId="{1F401152-7892-410B-BD98-128323B51739}"/>
          </ac:picMkLst>
        </pc:picChg>
        <pc:picChg chg="mod">
          <ac:chgData name="Kabir, Zahangir - FPAC-NRCS, CA" userId="d489f11e-a5ab-496f-8a73-703a40280ce1" providerId="ADAL" clId="{CD0777E4-BF98-4C29-955F-CCA3574FF0CB}" dt="2025-01-07T17:51:11.168" v="178" actId="14100"/>
          <ac:picMkLst>
            <pc:docMk/>
            <pc:sldMk cId="3523045030" sldId="627"/>
            <ac:picMk id="20" creationId="{3E1C4F77-C11D-40AA-A580-085445115B0D}"/>
          </ac:picMkLst>
        </pc:picChg>
      </pc:sldChg>
      <pc:sldChg chg="modSp mod">
        <pc:chgData name="Kabir, Zahangir - FPAC-NRCS, CA" userId="d489f11e-a5ab-496f-8a73-703a40280ce1" providerId="ADAL" clId="{CD0777E4-BF98-4C29-955F-CCA3574FF0CB}" dt="2025-01-07T18:16:28.328" v="183" actId="1440"/>
        <pc:sldMkLst>
          <pc:docMk/>
          <pc:sldMk cId="2118016156" sldId="877"/>
        </pc:sldMkLst>
        <pc:picChg chg="mod">
          <ac:chgData name="Kabir, Zahangir - FPAC-NRCS, CA" userId="d489f11e-a5ab-496f-8a73-703a40280ce1" providerId="ADAL" clId="{CD0777E4-BF98-4C29-955F-CCA3574FF0CB}" dt="2025-01-07T18:16:28.328" v="183" actId="1440"/>
          <ac:picMkLst>
            <pc:docMk/>
            <pc:sldMk cId="2118016156" sldId="877"/>
            <ac:picMk id="5" creationId="{E1600E99-DDC1-4AE0-88AC-5039482FA63A}"/>
          </ac:picMkLst>
        </pc:picChg>
      </pc:sldChg>
      <pc:sldChg chg="modSp mod">
        <pc:chgData name="Kabir, Zahangir - FPAC-NRCS, CA" userId="d489f11e-a5ab-496f-8a73-703a40280ce1" providerId="ADAL" clId="{CD0777E4-BF98-4C29-955F-CCA3574FF0CB}" dt="2025-01-07T16:54:47.192" v="13" actId="1440"/>
        <pc:sldMkLst>
          <pc:docMk/>
          <pc:sldMk cId="1195520892" sldId="879"/>
        </pc:sldMkLst>
        <pc:picChg chg="mod">
          <ac:chgData name="Kabir, Zahangir - FPAC-NRCS, CA" userId="d489f11e-a5ab-496f-8a73-703a40280ce1" providerId="ADAL" clId="{CD0777E4-BF98-4C29-955F-CCA3574FF0CB}" dt="2025-01-07T16:54:41.752" v="12" actId="1440"/>
          <ac:picMkLst>
            <pc:docMk/>
            <pc:sldMk cId="1195520892" sldId="879"/>
            <ac:picMk id="6" creationId="{E49FDE67-6BB9-B4EB-08B8-EB64371753D9}"/>
          </ac:picMkLst>
        </pc:picChg>
        <pc:picChg chg="mod">
          <ac:chgData name="Kabir, Zahangir - FPAC-NRCS, CA" userId="d489f11e-a5ab-496f-8a73-703a40280ce1" providerId="ADAL" clId="{CD0777E4-BF98-4C29-955F-CCA3574FF0CB}" dt="2025-01-07T16:54:47.192" v="13" actId="1440"/>
          <ac:picMkLst>
            <pc:docMk/>
            <pc:sldMk cId="1195520892" sldId="879"/>
            <ac:picMk id="8" creationId="{B7C19025-35BB-C888-2AAC-DC48B2A7E940}"/>
          </ac:picMkLst>
        </pc:picChg>
      </pc:sldChg>
      <pc:sldChg chg="modSp mod">
        <pc:chgData name="Kabir, Zahangir - FPAC-NRCS, CA" userId="d489f11e-a5ab-496f-8a73-703a40280ce1" providerId="ADAL" clId="{CD0777E4-BF98-4C29-955F-CCA3574FF0CB}" dt="2025-01-07T17:28:08.833" v="71" actId="1440"/>
        <pc:sldMkLst>
          <pc:docMk/>
          <pc:sldMk cId="1328718411" sldId="885"/>
        </pc:sldMkLst>
        <pc:picChg chg="mod">
          <ac:chgData name="Kabir, Zahangir - FPAC-NRCS, CA" userId="d489f11e-a5ab-496f-8a73-703a40280ce1" providerId="ADAL" clId="{CD0777E4-BF98-4C29-955F-CCA3574FF0CB}" dt="2025-01-07T17:28:02.494" v="69" actId="1440"/>
          <ac:picMkLst>
            <pc:docMk/>
            <pc:sldMk cId="1328718411" sldId="885"/>
            <ac:picMk id="2" creationId="{72C3BF14-C1F0-BB59-F6B6-4F7748A88211}"/>
          </ac:picMkLst>
        </pc:picChg>
        <pc:picChg chg="mod">
          <ac:chgData name="Kabir, Zahangir - FPAC-NRCS, CA" userId="d489f11e-a5ab-496f-8a73-703a40280ce1" providerId="ADAL" clId="{CD0777E4-BF98-4C29-955F-CCA3574FF0CB}" dt="2025-01-07T17:28:08.833" v="71" actId="1440"/>
          <ac:picMkLst>
            <pc:docMk/>
            <pc:sldMk cId="1328718411" sldId="885"/>
            <ac:picMk id="8" creationId="{1AEF26D9-753B-51C7-5DA7-16B13857C586}"/>
          </ac:picMkLst>
        </pc:picChg>
        <pc:picChg chg="mod">
          <ac:chgData name="Kabir, Zahangir - FPAC-NRCS, CA" userId="d489f11e-a5ab-496f-8a73-703a40280ce1" providerId="ADAL" clId="{CD0777E4-BF98-4C29-955F-CCA3574FF0CB}" dt="2025-01-07T17:28:05.817" v="70" actId="1440"/>
          <ac:picMkLst>
            <pc:docMk/>
            <pc:sldMk cId="1328718411" sldId="885"/>
            <ac:picMk id="11" creationId="{2D34ACA0-B234-F5B4-A33E-E54A773E3627}"/>
          </ac:picMkLst>
        </pc:picChg>
      </pc:sldChg>
      <pc:sldChg chg="modSp mod">
        <pc:chgData name="Kabir, Zahangir - FPAC-NRCS, CA" userId="d489f11e-a5ab-496f-8a73-703a40280ce1" providerId="ADAL" clId="{CD0777E4-BF98-4C29-955F-CCA3574FF0CB}" dt="2025-01-07T16:55:23.849" v="17" actId="1440"/>
        <pc:sldMkLst>
          <pc:docMk/>
          <pc:sldMk cId="3552380324" sldId="886"/>
        </pc:sldMkLst>
        <pc:picChg chg="mod">
          <ac:chgData name="Kabir, Zahangir - FPAC-NRCS, CA" userId="d489f11e-a5ab-496f-8a73-703a40280ce1" providerId="ADAL" clId="{CD0777E4-BF98-4C29-955F-CCA3574FF0CB}" dt="2025-01-07T16:55:23.849" v="17" actId="1440"/>
          <ac:picMkLst>
            <pc:docMk/>
            <pc:sldMk cId="3552380324" sldId="886"/>
            <ac:picMk id="5" creationId="{1F5D5BBE-CE49-4320-7FF7-2EE5E9E5E67C}"/>
          </ac:picMkLst>
        </pc:picChg>
      </pc:sldChg>
      <pc:sldChg chg="modSp mod">
        <pc:chgData name="Kabir, Zahangir - FPAC-NRCS, CA" userId="d489f11e-a5ab-496f-8a73-703a40280ce1" providerId="ADAL" clId="{CD0777E4-BF98-4C29-955F-CCA3574FF0CB}" dt="2025-01-07T16:13:22.773" v="6" actId="113"/>
        <pc:sldMkLst>
          <pc:docMk/>
          <pc:sldMk cId="224996013" sldId="887"/>
        </pc:sldMkLst>
        <pc:spChg chg="mod">
          <ac:chgData name="Kabir, Zahangir - FPAC-NRCS, CA" userId="d489f11e-a5ab-496f-8a73-703a40280ce1" providerId="ADAL" clId="{CD0777E4-BF98-4C29-955F-CCA3574FF0CB}" dt="2025-01-07T16:13:22.773" v="6" actId="113"/>
          <ac:spMkLst>
            <pc:docMk/>
            <pc:sldMk cId="224996013" sldId="887"/>
            <ac:spMk id="3" creationId="{45A88328-D074-4DB5-9A40-32FEA6940599}"/>
          </ac:spMkLst>
        </pc:spChg>
        <pc:spChg chg="mod">
          <ac:chgData name="Kabir, Zahangir - FPAC-NRCS, CA" userId="d489f11e-a5ab-496f-8a73-703a40280ce1" providerId="ADAL" clId="{CD0777E4-BF98-4C29-955F-CCA3574FF0CB}" dt="2025-01-07T16:13:04.532" v="3" actId="113"/>
          <ac:spMkLst>
            <pc:docMk/>
            <pc:sldMk cId="224996013" sldId="887"/>
            <ac:spMk id="4" creationId="{B1122D86-9890-4686-A76C-187A5FBA305C}"/>
          </ac:spMkLst>
        </pc:spChg>
      </pc:sldChg>
      <pc:sldChg chg="modSp mod">
        <pc:chgData name="Kabir, Zahangir - FPAC-NRCS, CA" userId="d489f11e-a5ab-496f-8a73-703a40280ce1" providerId="ADAL" clId="{CD0777E4-BF98-4C29-955F-CCA3574FF0CB}" dt="2025-01-07T17:34:10.031" v="80" actId="1440"/>
        <pc:sldMkLst>
          <pc:docMk/>
          <pc:sldMk cId="939355685" sldId="888"/>
        </pc:sldMkLst>
        <pc:picChg chg="mod">
          <ac:chgData name="Kabir, Zahangir - FPAC-NRCS, CA" userId="d489f11e-a5ab-496f-8a73-703a40280ce1" providerId="ADAL" clId="{CD0777E4-BF98-4C29-955F-CCA3574FF0CB}" dt="2025-01-07T17:34:05.969" v="79" actId="1440"/>
          <ac:picMkLst>
            <pc:docMk/>
            <pc:sldMk cId="939355685" sldId="888"/>
            <ac:picMk id="9" creationId="{937D1410-967F-A04B-4F7D-35BF4940A7F4}"/>
          </ac:picMkLst>
        </pc:picChg>
        <pc:picChg chg="mod">
          <ac:chgData name="Kabir, Zahangir - FPAC-NRCS, CA" userId="d489f11e-a5ab-496f-8a73-703a40280ce1" providerId="ADAL" clId="{CD0777E4-BF98-4C29-955F-CCA3574FF0CB}" dt="2025-01-07T17:34:10.031" v="80" actId="1440"/>
          <ac:picMkLst>
            <pc:docMk/>
            <pc:sldMk cId="939355685" sldId="888"/>
            <ac:picMk id="11" creationId="{CB8F7134-3888-E392-62AB-2B4998B198F7}"/>
          </ac:picMkLst>
        </pc:picChg>
      </pc:sldChg>
    </pc:docChg>
  </pc:docChgLst>
  <pc:docChgLst>
    <pc:chgData name="Winger, Marlon - FPAC-NRCS, UT" userId="S::marlon.winger@usda.gov::cf8e5516-53db-48d3-a570-af0e74063f92" providerId="AD" clId="Web-{BF770AE5-4916-4E12-BF07-BEE22CB86A65}"/>
    <pc:docChg chg="delSld modSld">
      <pc:chgData name="Winger, Marlon - FPAC-NRCS, UT" userId="S::marlon.winger@usda.gov::cf8e5516-53db-48d3-a570-af0e74063f92" providerId="AD" clId="Web-{BF770AE5-4916-4E12-BF07-BEE22CB86A65}" dt="2025-01-13T16:19:00.956" v="17" actId="1076"/>
      <pc:docMkLst>
        <pc:docMk/>
      </pc:docMkLst>
      <pc:sldChg chg="addSp delSp modSp">
        <pc:chgData name="Winger, Marlon - FPAC-NRCS, UT" userId="S::marlon.winger@usda.gov::cf8e5516-53db-48d3-a570-af0e74063f92" providerId="AD" clId="Web-{BF770AE5-4916-4E12-BF07-BEE22CB86A65}" dt="2025-01-13T16:19:00.956" v="17" actId="1076"/>
        <pc:sldMkLst>
          <pc:docMk/>
          <pc:sldMk cId="1114689486" sldId="570"/>
        </pc:sldMkLst>
        <pc:spChg chg="mod">
          <ac:chgData name="Winger, Marlon - FPAC-NRCS, UT" userId="S::marlon.winger@usda.gov::cf8e5516-53db-48d3-a570-af0e74063f92" providerId="AD" clId="Web-{BF770AE5-4916-4E12-BF07-BEE22CB86A65}" dt="2025-01-13T16:16:41.452" v="14" actId="1076"/>
          <ac:spMkLst>
            <pc:docMk/>
            <pc:sldMk cId="1114689486" sldId="570"/>
            <ac:spMk id="12" creationId="{ECA1CBB3-4239-0BAB-CA86-C10AD931848A}"/>
          </ac:spMkLst>
        </pc:spChg>
        <pc:spChg chg="mod">
          <ac:chgData name="Winger, Marlon - FPAC-NRCS, UT" userId="S::marlon.winger@usda.gov::cf8e5516-53db-48d3-a570-af0e74063f92" providerId="AD" clId="Web-{BF770AE5-4916-4E12-BF07-BEE22CB86A65}" dt="2025-01-13T16:18:49.174" v="15" actId="1076"/>
          <ac:spMkLst>
            <pc:docMk/>
            <pc:sldMk cId="1114689486" sldId="570"/>
            <ac:spMk id="15" creationId="{0FD1C255-2E3A-6508-F350-06F7BB9846BF}"/>
          </ac:spMkLst>
        </pc:spChg>
        <pc:picChg chg="add mod">
          <ac:chgData name="Winger, Marlon - FPAC-NRCS, UT" userId="S::marlon.winger@usda.gov::cf8e5516-53db-48d3-a570-af0e74063f92" providerId="AD" clId="Web-{BF770AE5-4916-4E12-BF07-BEE22CB86A65}" dt="2025-01-13T16:18:55.096" v="16" actId="1076"/>
          <ac:picMkLst>
            <pc:docMk/>
            <pc:sldMk cId="1114689486" sldId="570"/>
            <ac:picMk id="2" creationId="{4D5C4061-50D9-8D48-93E1-8DEF8A5CAB0A}"/>
          </ac:picMkLst>
        </pc:picChg>
        <pc:picChg chg="mod">
          <ac:chgData name="Winger, Marlon - FPAC-NRCS, UT" userId="S::marlon.winger@usda.gov::cf8e5516-53db-48d3-a570-af0e74063f92" providerId="AD" clId="Web-{BF770AE5-4916-4E12-BF07-BEE22CB86A65}" dt="2025-01-13T16:19:00.956" v="17" actId="1076"/>
          <ac:picMkLst>
            <pc:docMk/>
            <pc:sldMk cId="1114689486" sldId="570"/>
            <ac:picMk id="5" creationId="{4E846993-AB7C-8B9C-28F5-4D00F2D1062F}"/>
          </ac:picMkLst>
        </pc:picChg>
      </pc:sldChg>
      <pc:sldChg chg="del">
        <pc:chgData name="Winger, Marlon - FPAC-NRCS, UT" userId="S::marlon.winger@usda.gov::cf8e5516-53db-48d3-a570-af0e74063f92" providerId="AD" clId="Web-{BF770AE5-4916-4E12-BF07-BEE22CB86A65}" dt="2025-01-13T16:12:28.102" v="0"/>
        <pc:sldMkLst>
          <pc:docMk/>
          <pc:sldMk cId="621091022" sldId="881"/>
        </pc:sldMkLst>
      </pc:sldChg>
      <pc:sldChg chg="del">
        <pc:chgData name="Winger, Marlon - FPAC-NRCS, UT" userId="S::marlon.winger@usda.gov::cf8e5516-53db-48d3-a570-af0e74063f92" providerId="AD" clId="Web-{BF770AE5-4916-4E12-BF07-BEE22CB86A65}" dt="2025-01-13T16:12:31.149" v="1"/>
        <pc:sldMkLst>
          <pc:docMk/>
          <pc:sldMk cId="663120" sldId="882"/>
        </pc:sldMkLst>
      </pc:sldChg>
      <pc:sldChg chg="del">
        <pc:chgData name="Winger, Marlon - FPAC-NRCS, UT" userId="S::marlon.winger@usda.gov::cf8e5516-53db-48d3-a570-af0e74063f92" providerId="AD" clId="Web-{BF770AE5-4916-4E12-BF07-BEE22CB86A65}" dt="2025-01-13T16:12:34.258" v="2"/>
        <pc:sldMkLst>
          <pc:docMk/>
          <pc:sldMk cId="1058675567" sldId="883"/>
        </pc:sldMkLst>
      </pc:sldChg>
      <pc:sldChg chg="del">
        <pc:chgData name="Winger, Marlon - FPAC-NRCS, UT" userId="S::marlon.winger@usda.gov::cf8e5516-53db-48d3-a570-af0e74063f92" providerId="AD" clId="Web-{BF770AE5-4916-4E12-BF07-BEE22CB86A65}" dt="2025-01-13T16:12:36.602" v="3"/>
        <pc:sldMkLst>
          <pc:docMk/>
          <pc:sldMk cId="3896513561" sldId="884"/>
        </pc:sldMkLst>
      </pc:sldChg>
    </pc:docChg>
  </pc:docChgLst>
  <pc:docChgLst>
    <pc:chgData name="Kabir, Zahangir - FPAC-NRCS, CA" userId="S::zahangir.kabir@usda.gov::d489f11e-a5ab-496f-8a73-703a40280ce1" providerId="AD" clId="Web-{844D034D-1163-DA20-AF74-AE0C9777E7FE}"/>
    <pc:docChg chg="modSld">
      <pc:chgData name="Kabir, Zahangir - FPAC-NRCS, CA" userId="S::zahangir.kabir@usda.gov::d489f11e-a5ab-496f-8a73-703a40280ce1" providerId="AD" clId="Web-{844D034D-1163-DA20-AF74-AE0C9777E7FE}" dt="2025-01-06T16:40:51.718" v="475" actId="20577"/>
      <pc:docMkLst>
        <pc:docMk/>
      </pc:docMkLst>
      <pc:sldChg chg="modSp">
        <pc:chgData name="Kabir, Zahangir - FPAC-NRCS, CA" userId="S::zahangir.kabir@usda.gov::d489f11e-a5ab-496f-8a73-703a40280ce1" providerId="AD" clId="Web-{844D034D-1163-DA20-AF74-AE0C9777E7FE}" dt="2025-01-06T16:25:19.538" v="307" actId="14100"/>
        <pc:sldMkLst>
          <pc:docMk/>
          <pc:sldMk cId="645112939" sldId="262"/>
        </pc:sldMkLst>
        <pc:spChg chg="mod">
          <ac:chgData name="Kabir, Zahangir - FPAC-NRCS, CA" userId="S::zahangir.kabir@usda.gov::d489f11e-a5ab-496f-8a73-703a40280ce1" providerId="AD" clId="Web-{844D034D-1163-DA20-AF74-AE0C9777E7FE}" dt="2025-01-06T16:24:30.256" v="296" actId="14100"/>
          <ac:spMkLst>
            <pc:docMk/>
            <pc:sldMk cId="645112939" sldId="262"/>
            <ac:spMk id="9" creationId="{2C793126-FBCB-4835-F48D-C4ABA032CCFD}"/>
          </ac:spMkLst>
        </pc:spChg>
        <pc:spChg chg="mod">
          <ac:chgData name="Kabir, Zahangir - FPAC-NRCS, CA" userId="S::zahangir.kabir@usda.gov::d489f11e-a5ab-496f-8a73-703a40280ce1" providerId="AD" clId="Web-{844D034D-1163-DA20-AF74-AE0C9777E7FE}" dt="2025-01-06T16:25:10.866" v="305" actId="14100"/>
          <ac:spMkLst>
            <pc:docMk/>
            <pc:sldMk cId="645112939" sldId="262"/>
            <ac:spMk id="11" creationId="{7310FCE6-F97D-F2E0-BCD8-00D315154B5B}"/>
          </ac:spMkLst>
        </pc:spChg>
        <pc:picChg chg="mod">
          <ac:chgData name="Kabir, Zahangir - FPAC-NRCS, CA" userId="S::zahangir.kabir@usda.gov::d489f11e-a5ab-496f-8a73-703a40280ce1" providerId="AD" clId="Web-{844D034D-1163-DA20-AF74-AE0C9777E7FE}" dt="2025-01-06T16:24:39.256" v="300" actId="1076"/>
          <ac:picMkLst>
            <pc:docMk/>
            <pc:sldMk cId="645112939" sldId="262"/>
            <ac:picMk id="7" creationId="{2F5DF665-DB58-F763-96C3-45B2398DDEDD}"/>
          </ac:picMkLst>
        </pc:picChg>
        <pc:picChg chg="mod">
          <ac:chgData name="Kabir, Zahangir - FPAC-NRCS, CA" userId="S::zahangir.kabir@usda.gov::d489f11e-a5ab-496f-8a73-703a40280ce1" providerId="AD" clId="Web-{844D034D-1163-DA20-AF74-AE0C9777E7FE}" dt="2025-01-06T16:25:19.538" v="307" actId="14100"/>
          <ac:picMkLst>
            <pc:docMk/>
            <pc:sldMk cId="645112939" sldId="262"/>
            <ac:picMk id="2050" creationId="{EB22CFF6-1DB5-BE40-2C1E-986174AAB054}"/>
          </ac:picMkLst>
        </pc:picChg>
        <pc:picChg chg="mod">
          <ac:chgData name="Kabir, Zahangir - FPAC-NRCS, CA" userId="S::zahangir.kabir@usda.gov::d489f11e-a5ab-496f-8a73-703a40280ce1" providerId="AD" clId="Web-{844D034D-1163-DA20-AF74-AE0C9777E7FE}" dt="2025-01-06T16:24:35.303" v="298" actId="1076"/>
          <ac:picMkLst>
            <pc:docMk/>
            <pc:sldMk cId="645112939" sldId="262"/>
            <ac:picMk id="2052" creationId="{6E2735CF-46E2-E23F-A6FC-AE7B69704F31}"/>
          </ac:picMkLst>
        </pc:picChg>
      </pc:sldChg>
      <pc:sldChg chg="modSp modNotes">
        <pc:chgData name="Kabir, Zahangir - FPAC-NRCS, CA" userId="S::zahangir.kabir@usda.gov::d489f11e-a5ab-496f-8a73-703a40280ce1" providerId="AD" clId="Web-{844D034D-1163-DA20-AF74-AE0C9777E7FE}" dt="2025-01-06T16:23:22.943" v="289" actId="20577"/>
        <pc:sldMkLst>
          <pc:docMk/>
          <pc:sldMk cId="1285330219" sldId="263"/>
        </pc:sldMkLst>
        <pc:spChg chg="mod">
          <ac:chgData name="Kabir, Zahangir - FPAC-NRCS, CA" userId="S::zahangir.kabir@usda.gov::d489f11e-a5ab-496f-8a73-703a40280ce1" providerId="AD" clId="Web-{844D034D-1163-DA20-AF74-AE0C9777E7FE}" dt="2025-01-06T16:23:22.943" v="289" actId="20577"/>
          <ac:spMkLst>
            <pc:docMk/>
            <pc:sldMk cId="1285330219" sldId="263"/>
            <ac:spMk id="6" creationId="{240D8B30-0C7B-CE40-5966-1B73C4765B6F}"/>
          </ac:spMkLst>
        </pc:spChg>
        <pc:picChg chg="mod">
          <ac:chgData name="Kabir, Zahangir - FPAC-NRCS, CA" userId="S::zahangir.kabir@usda.gov::d489f11e-a5ab-496f-8a73-703a40280ce1" providerId="AD" clId="Web-{844D034D-1163-DA20-AF74-AE0C9777E7FE}" dt="2025-01-06T16:18:04.144" v="183" actId="1076"/>
          <ac:picMkLst>
            <pc:docMk/>
            <pc:sldMk cId="1285330219" sldId="263"/>
            <ac:picMk id="7" creationId="{AAF5E817-5293-0F45-4B5A-372C58DDB2EF}"/>
          </ac:picMkLst>
        </pc:picChg>
      </pc:sldChg>
      <pc:sldChg chg="modSp">
        <pc:chgData name="Kabir, Zahangir - FPAC-NRCS, CA" userId="S::zahangir.kabir@usda.gov::d489f11e-a5ab-496f-8a73-703a40280ce1" providerId="AD" clId="Web-{844D034D-1163-DA20-AF74-AE0C9777E7FE}" dt="2025-01-06T16:31:00.088" v="348" actId="1076"/>
        <pc:sldMkLst>
          <pc:docMk/>
          <pc:sldMk cId="164024865" sldId="265"/>
        </pc:sldMkLst>
        <pc:spChg chg="mod">
          <ac:chgData name="Kabir, Zahangir - FPAC-NRCS, CA" userId="S::zahangir.kabir@usda.gov::d489f11e-a5ab-496f-8a73-703a40280ce1" providerId="AD" clId="Web-{844D034D-1163-DA20-AF74-AE0C9777E7FE}" dt="2025-01-06T16:29:37.822" v="332" actId="14100"/>
          <ac:spMkLst>
            <pc:docMk/>
            <pc:sldMk cId="164024865" sldId="265"/>
            <ac:spMk id="10" creationId="{9A717071-0AE8-E416-4CD2-50E5BA774E84}"/>
          </ac:spMkLst>
        </pc:spChg>
        <pc:spChg chg="mod">
          <ac:chgData name="Kabir, Zahangir - FPAC-NRCS, CA" userId="S::zahangir.kabir@usda.gov::d489f11e-a5ab-496f-8a73-703a40280ce1" providerId="AD" clId="Web-{844D034D-1163-DA20-AF74-AE0C9777E7FE}" dt="2025-01-06T16:30:21.025" v="343" actId="20577"/>
          <ac:spMkLst>
            <pc:docMk/>
            <pc:sldMk cId="164024865" sldId="265"/>
            <ac:spMk id="12" creationId="{95E3B190-1DAC-740D-B5B4-5E2B33EE43C5}"/>
          </ac:spMkLst>
        </pc:spChg>
        <pc:spChg chg="mod">
          <ac:chgData name="Kabir, Zahangir - FPAC-NRCS, CA" userId="S::zahangir.kabir@usda.gov::d489f11e-a5ab-496f-8a73-703a40280ce1" providerId="AD" clId="Web-{844D034D-1163-DA20-AF74-AE0C9777E7FE}" dt="2025-01-06T16:30:47.213" v="347" actId="14100"/>
          <ac:spMkLst>
            <pc:docMk/>
            <pc:sldMk cId="164024865" sldId="265"/>
            <ac:spMk id="14" creationId="{2AB04590-49DD-F21C-8462-46D42EBCA407}"/>
          </ac:spMkLst>
        </pc:spChg>
        <pc:picChg chg="mod">
          <ac:chgData name="Kabir, Zahangir - FPAC-NRCS, CA" userId="S::zahangir.kabir@usda.gov::d489f11e-a5ab-496f-8a73-703a40280ce1" providerId="AD" clId="Web-{844D034D-1163-DA20-AF74-AE0C9777E7FE}" dt="2025-01-06T16:31:00.088" v="348" actId="1076"/>
          <ac:picMkLst>
            <pc:docMk/>
            <pc:sldMk cId="164024865" sldId="265"/>
            <ac:picMk id="6" creationId="{312CABDE-6F1D-6572-1385-3371C63A9A7C}"/>
          </ac:picMkLst>
        </pc:picChg>
      </pc:sldChg>
      <pc:sldChg chg="modSp modNotes">
        <pc:chgData name="Kabir, Zahangir - FPAC-NRCS, CA" userId="S::zahangir.kabir@usda.gov::d489f11e-a5ab-496f-8a73-703a40280ce1" providerId="AD" clId="Web-{844D034D-1163-DA20-AF74-AE0C9777E7FE}" dt="2025-01-06T16:38:41.311" v="470"/>
        <pc:sldMkLst>
          <pc:docMk/>
          <pc:sldMk cId="3461624495" sldId="266"/>
        </pc:sldMkLst>
        <pc:spChg chg="mod">
          <ac:chgData name="Kabir, Zahangir - FPAC-NRCS, CA" userId="S::zahangir.kabir@usda.gov::d489f11e-a5ab-496f-8a73-703a40280ce1" providerId="AD" clId="Web-{844D034D-1163-DA20-AF74-AE0C9777E7FE}" dt="2025-01-06T16:34:25.340" v="375" actId="1076"/>
          <ac:spMkLst>
            <pc:docMk/>
            <pc:sldMk cId="3461624495" sldId="266"/>
            <ac:spMk id="5" creationId="{C1465364-3590-114E-22B1-AEE90B02452E}"/>
          </ac:spMkLst>
        </pc:spChg>
        <pc:spChg chg="mod">
          <ac:chgData name="Kabir, Zahangir - FPAC-NRCS, CA" userId="S::zahangir.kabir@usda.gov::d489f11e-a5ab-496f-8a73-703a40280ce1" providerId="AD" clId="Web-{844D034D-1163-DA20-AF74-AE0C9777E7FE}" dt="2025-01-06T16:38:41.311" v="470"/>
          <ac:spMkLst>
            <pc:docMk/>
            <pc:sldMk cId="3461624495" sldId="266"/>
            <ac:spMk id="8" creationId="{FBC3252F-AEE6-9337-DED2-093AFD9A16A7}"/>
          </ac:spMkLst>
        </pc:spChg>
        <pc:picChg chg="mod">
          <ac:chgData name="Kabir, Zahangir - FPAC-NRCS, CA" userId="S::zahangir.kabir@usda.gov::d489f11e-a5ab-496f-8a73-703a40280ce1" providerId="AD" clId="Web-{844D034D-1163-DA20-AF74-AE0C9777E7FE}" dt="2025-01-06T16:34:11.480" v="374" actId="1076"/>
          <ac:picMkLst>
            <pc:docMk/>
            <pc:sldMk cId="3461624495" sldId="266"/>
            <ac:picMk id="9" creationId="{BA8E818A-5626-065F-C260-7FD0AEB00E23}"/>
          </ac:picMkLst>
        </pc:picChg>
      </pc:sldChg>
      <pc:sldChg chg="delSp modSp">
        <pc:chgData name="Kabir, Zahangir - FPAC-NRCS, CA" userId="S::zahangir.kabir@usda.gov::d489f11e-a5ab-496f-8a73-703a40280ce1" providerId="AD" clId="Web-{844D034D-1163-DA20-AF74-AE0C9777E7FE}" dt="2025-01-06T16:39:13.920" v="473" actId="14100"/>
        <pc:sldMkLst>
          <pc:docMk/>
          <pc:sldMk cId="674268860" sldId="267"/>
        </pc:sldMkLst>
        <pc:picChg chg="mod">
          <ac:chgData name="Kabir, Zahangir - FPAC-NRCS, CA" userId="S::zahangir.kabir@usda.gov::d489f11e-a5ab-496f-8a73-703a40280ce1" providerId="AD" clId="Web-{844D034D-1163-DA20-AF74-AE0C9777E7FE}" dt="2025-01-06T16:39:13.920" v="473" actId="14100"/>
          <ac:picMkLst>
            <pc:docMk/>
            <pc:sldMk cId="674268860" sldId="267"/>
            <ac:picMk id="6" creationId="{0A66B4C6-35A2-A446-6E2A-6D4AE25C0315}"/>
          </ac:picMkLst>
        </pc:picChg>
      </pc:sldChg>
      <pc:sldChg chg="modSp">
        <pc:chgData name="Kabir, Zahangir - FPAC-NRCS, CA" userId="S::zahangir.kabir@usda.gov::d489f11e-a5ab-496f-8a73-703a40280ce1" providerId="AD" clId="Web-{844D034D-1163-DA20-AF74-AE0C9777E7FE}" dt="2025-01-06T16:40:51.718" v="475" actId="20577"/>
        <pc:sldMkLst>
          <pc:docMk/>
          <pc:sldMk cId="642232502" sldId="535"/>
        </pc:sldMkLst>
        <pc:spChg chg="mod">
          <ac:chgData name="Kabir, Zahangir - FPAC-NRCS, CA" userId="S::zahangir.kabir@usda.gov::d489f11e-a5ab-496f-8a73-703a40280ce1" providerId="AD" clId="Web-{844D034D-1163-DA20-AF74-AE0C9777E7FE}" dt="2025-01-06T16:40:51.718" v="475" actId="20577"/>
          <ac:spMkLst>
            <pc:docMk/>
            <pc:sldMk cId="642232502" sldId="535"/>
            <ac:spMk id="71684" creationId="{00000000-0000-0000-0000-000000000000}"/>
          </ac:spMkLst>
        </pc:spChg>
      </pc:sldChg>
      <pc:sldChg chg="modSp modNotes">
        <pc:chgData name="Kabir, Zahangir - FPAC-NRCS, CA" userId="S::zahangir.kabir@usda.gov::d489f11e-a5ab-496f-8a73-703a40280ce1" providerId="AD" clId="Web-{844D034D-1163-DA20-AF74-AE0C9777E7FE}" dt="2025-01-06T16:17:15.831" v="176"/>
        <pc:sldMkLst>
          <pc:docMk/>
          <pc:sldMk cId="1195520892" sldId="879"/>
        </pc:sldMkLst>
        <pc:spChg chg="mod">
          <ac:chgData name="Kabir, Zahangir - FPAC-NRCS, CA" userId="S::zahangir.kabir@usda.gov::d489f11e-a5ab-496f-8a73-703a40280ce1" providerId="AD" clId="Web-{844D034D-1163-DA20-AF74-AE0C9777E7FE}" dt="2025-01-06T16:12:55.344" v="57" actId="20577"/>
          <ac:spMkLst>
            <pc:docMk/>
            <pc:sldMk cId="1195520892" sldId="879"/>
            <ac:spMk id="3" creationId="{AFE51EE3-0A1B-3E66-6D79-B772E94D5460}"/>
          </ac:spMkLst>
        </pc:spChg>
        <pc:picChg chg="mod">
          <ac:chgData name="Kabir, Zahangir - FPAC-NRCS, CA" userId="S::zahangir.kabir@usda.gov::d489f11e-a5ab-496f-8a73-703a40280ce1" providerId="AD" clId="Web-{844D034D-1163-DA20-AF74-AE0C9777E7FE}" dt="2025-01-06T16:14:23.079" v="62" actId="14100"/>
          <ac:picMkLst>
            <pc:docMk/>
            <pc:sldMk cId="1195520892" sldId="879"/>
            <ac:picMk id="6" creationId="{E49FDE67-6BB9-B4EB-08B8-EB64371753D9}"/>
          </ac:picMkLst>
        </pc:picChg>
        <pc:picChg chg="mod">
          <ac:chgData name="Kabir, Zahangir - FPAC-NRCS, CA" userId="S::zahangir.kabir@usda.gov::d489f11e-a5ab-496f-8a73-703a40280ce1" providerId="AD" clId="Web-{844D034D-1163-DA20-AF74-AE0C9777E7FE}" dt="2025-01-06T16:14:26.626" v="63" actId="14100"/>
          <ac:picMkLst>
            <pc:docMk/>
            <pc:sldMk cId="1195520892" sldId="879"/>
            <ac:picMk id="8" creationId="{B7C19025-35BB-C888-2AAC-DC48B2A7E940}"/>
          </ac:picMkLst>
        </pc:picChg>
      </pc:sldChg>
      <pc:sldChg chg="modSp">
        <pc:chgData name="Kabir, Zahangir - FPAC-NRCS, CA" userId="S::zahangir.kabir@usda.gov::d489f11e-a5ab-496f-8a73-703a40280ce1" providerId="AD" clId="Web-{844D034D-1163-DA20-AF74-AE0C9777E7FE}" dt="2025-01-06T16:06:02.028" v="0" actId="1076"/>
        <pc:sldMkLst>
          <pc:docMk/>
          <pc:sldMk cId="3552380324" sldId="886"/>
        </pc:sldMkLst>
        <pc:picChg chg="mod">
          <ac:chgData name="Kabir, Zahangir - FPAC-NRCS, CA" userId="S::zahangir.kabir@usda.gov::d489f11e-a5ab-496f-8a73-703a40280ce1" providerId="AD" clId="Web-{844D034D-1163-DA20-AF74-AE0C9777E7FE}" dt="2025-01-06T16:06:02.028" v="0" actId="1076"/>
          <ac:picMkLst>
            <pc:docMk/>
            <pc:sldMk cId="3552380324" sldId="886"/>
            <ac:picMk id="5" creationId="{1F5D5BBE-CE49-4320-7FF7-2EE5E9E5E67C}"/>
          </ac:picMkLst>
        </pc:picChg>
      </pc:sldChg>
      <pc:sldChg chg="modSp">
        <pc:chgData name="Kabir, Zahangir - FPAC-NRCS, CA" userId="S::zahangir.kabir@usda.gov::d489f11e-a5ab-496f-8a73-703a40280ce1" providerId="AD" clId="Web-{844D034D-1163-DA20-AF74-AE0C9777E7FE}" dt="2025-01-06T16:28:04.102" v="318" actId="1076"/>
        <pc:sldMkLst>
          <pc:docMk/>
          <pc:sldMk cId="224996013" sldId="887"/>
        </pc:sldMkLst>
        <pc:spChg chg="mod">
          <ac:chgData name="Kabir, Zahangir - FPAC-NRCS, CA" userId="S::zahangir.kabir@usda.gov::d489f11e-a5ab-496f-8a73-703a40280ce1" providerId="AD" clId="Web-{844D034D-1163-DA20-AF74-AE0C9777E7FE}" dt="2025-01-06T16:26:56.758" v="314" actId="20577"/>
          <ac:spMkLst>
            <pc:docMk/>
            <pc:sldMk cId="224996013" sldId="887"/>
            <ac:spMk id="3" creationId="{45A88328-D074-4DB5-9A40-32FEA6940599}"/>
          </ac:spMkLst>
        </pc:spChg>
        <pc:spChg chg="mod">
          <ac:chgData name="Kabir, Zahangir - FPAC-NRCS, CA" userId="S::zahangir.kabir@usda.gov::d489f11e-a5ab-496f-8a73-703a40280ce1" providerId="AD" clId="Web-{844D034D-1163-DA20-AF74-AE0C9777E7FE}" dt="2025-01-06T16:28:04.102" v="318" actId="1076"/>
          <ac:spMkLst>
            <pc:docMk/>
            <pc:sldMk cId="224996013" sldId="887"/>
            <ac:spMk id="4" creationId="{B1122D86-9890-4686-A76C-187A5FBA305C}"/>
          </ac:spMkLst>
        </pc:spChg>
      </pc:sldChg>
    </pc:docChg>
  </pc:docChgLst>
  <pc:docChgLst>
    <pc:chgData name="Kabir, Zahangir - FPAC-NRCS, CA" userId="d489f11e-a5ab-496f-8a73-703a40280ce1" providerId="ADAL" clId="{88B9DDD8-DEEC-4514-AEB3-859908792B25}"/>
    <pc:docChg chg="custSel modSld">
      <pc:chgData name="Kabir, Zahangir - FPAC-NRCS, CA" userId="d489f11e-a5ab-496f-8a73-703a40280ce1" providerId="ADAL" clId="{88B9DDD8-DEEC-4514-AEB3-859908792B25}" dt="2025-03-17T18:06:17.897" v="153" actId="20577"/>
      <pc:docMkLst>
        <pc:docMk/>
      </pc:docMkLst>
      <pc:sldChg chg="modSp mod">
        <pc:chgData name="Kabir, Zahangir - FPAC-NRCS, CA" userId="d489f11e-a5ab-496f-8a73-703a40280ce1" providerId="ADAL" clId="{88B9DDD8-DEEC-4514-AEB3-859908792B25}" dt="2025-03-17T18:04:01.051" v="95" actId="33553"/>
        <pc:sldMkLst>
          <pc:docMk/>
          <pc:sldMk cId="345297251" sldId="257"/>
        </pc:sldMkLst>
        <pc:spChg chg="mod">
          <ac:chgData name="Kabir, Zahangir - FPAC-NRCS, CA" userId="d489f11e-a5ab-496f-8a73-703a40280ce1" providerId="ADAL" clId="{88B9DDD8-DEEC-4514-AEB3-859908792B25}" dt="2025-03-17T18:04:01.051" v="95" actId="33553"/>
          <ac:spMkLst>
            <pc:docMk/>
            <pc:sldMk cId="345297251" sldId="257"/>
            <ac:spMk id="9" creationId="{A1FD3251-0D7A-83A3-AF20-43367802BDBA}"/>
          </ac:spMkLst>
        </pc:spChg>
        <pc:picChg chg="mod">
          <ac:chgData name="Kabir, Zahangir - FPAC-NRCS, CA" userId="d489f11e-a5ab-496f-8a73-703a40280ce1" providerId="ADAL" clId="{88B9DDD8-DEEC-4514-AEB3-859908792B25}" dt="2025-03-17T17:36:30.732" v="1" actId="962"/>
          <ac:picMkLst>
            <pc:docMk/>
            <pc:sldMk cId="345297251" sldId="257"/>
            <ac:picMk id="6" creationId="{703A136E-02F1-5EA9-A063-B8C0CC6C1049}"/>
          </ac:picMkLst>
        </pc:picChg>
      </pc:sldChg>
      <pc:sldChg chg="modSp mod">
        <pc:chgData name="Kabir, Zahangir - FPAC-NRCS, CA" userId="d489f11e-a5ab-496f-8a73-703a40280ce1" providerId="ADAL" clId="{88B9DDD8-DEEC-4514-AEB3-859908792B25}" dt="2025-03-17T18:04:08.316" v="96" actId="33553"/>
        <pc:sldMkLst>
          <pc:docMk/>
          <pc:sldMk cId="260617179" sldId="258"/>
        </pc:sldMkLst>
        <pc:spChg chg="mod">
          <ac:chgData name="Kabir, Zahangir - FPAC-NRCS, CA" userId="d489f11e-a5ab-496f-8a73-703a40280ce1" providerId="ADAL" clId="{88B9DDD8-DEEC-4514-AEB3-859908792B25}" dt="2025-03-17T18:04:08.316" v="96" actId="33553"/>
          <ac:spMkLst>
            <pc:docMk/>
            <pc:sldMk cId="260617179" sldId="258"/>
            <ac:spMk id="3" creationId="{05BF8408-C5E1-D35C-427F-B8E4B53DB6B1}"/>
          </ac:spMkLst>
        </pc:spChg>
        <pc:picChg chg="mod">
          <ac:chgData name="Kabir, Zahangir - FPAC-NRCS, CA" userId="d489f11e-a5ab-496f-8a73-703a40280ce1" providerId="ADAL" clId="{88B9DDD8-DEEC-4514-AEB3-859908792B25}" dt="2025-03-17T17:37:13.790" v="3" actId="962"/>
          <ac:picMkLst>
            <pc:docMk/>
            <pc:sldMk cId="260617179" sldId="258"/>
            <ac:picMk id="6" creationId="{22275D87-CDA0-0FCE-F4BD-032EEB84A371}"/>
          </ac:picMkLst>
        </pc:picChg>
      </pc:sldChg>
      <pc:sldChg chg="modSp mod">
        <pc:chgData name="Kabir, Zahangir - FPAC-NRCS, CA" userId="d489f11e-a5ab-496f-8a73-703a40280ce1" providerId="ADAL" clId="{88B9DDD8-DEEC-4514-AEB3-859908792B25}" dt="2025-03-17T18:04:26.914" v="98" actId="33553"/>
        <pc:sldMkLst>
          <pc:docMk/>
          <pc:sldMk cId="3857194662" sldId="259"/>
        </pc:sldMkLst>
        <pc:spChg chg="mod">
          <ac:chgData name="Kabir, Zahangir - FPAC-NRCS, CA" userId="d489f11e-a5ab-496f-8a73-703a40280ce1" providerId="ADAL" clId="{88B9DDD8-DEEC-4514-AEB3-859908792B25}" dt="2025-03-17T18:04:26.914" v="98" actId="33553"/>
          <ac:spMkLst>
            <pc:docMk/>
            <pc:sldMk cId="3857194662" sldId="259"/>
            <ac:spMk id="7" creationId="{7C004E31-2E65-F8D3-1936-EAE85E8E150D}"/>
          </ac:spMkLst>
        </pc:spChg>
        <pc:picChg chg="mod">
          <ac:chgData name="Kabir, Zahangir - FPAC-NRCS, CA" userId="d489f11e-a5ab-496f-8a73-703a40280ce1" providerId="ADAL" clId="{88B9DDD8-DEEC-4514-AEB3-859908792B25}" dt="2025-03-17T17:38:46.822" v="9" actId="962"/>
          <ac:picMkLst>
            <pc:docMk/>
            <pc:sldMk cId="3857194662" sldId="259"/>
            <ac:picMk id="6" creationId="{6B9CCF57-865E-4729-F4A9-33A68C9EEF19}"/>
          </ac:picMkLst>
        </pc:picChg>
      </pc:sldChg>
      <pc:sldChg chg="modSp mod">
        <pc:chgData name="Kabir, Zahangir - FPAC-NRCS, CA" userId="d489f11e-a5ab-496f-8a73-703a40280ce1" providerId="ADAL" clId="{88B9DDD8-DEEC-4514-AEB3-859908792B25}" dt="2025-03-17T18:04:28.898" v="99" actId="33553"/>
        <pc:sldMkLst>
          <pc:docMk/>
          <pc:sldMk cId="3787462886" sldId="260"/>
        </pc:sldMkLst>
        <pc:spChg chg="mod">
          <ac:chgData name="Kabir, Zahangir - FPAC-NRCS, CA" userId="d489f11e-a5ab-496f-8a73-703a40280ce1" providerId="ADAL" clId="{88B9DDD8-DEEC-4514-AEB3-859908792B25}" dt="2025-03-17T18:04:28.898" v="99" actId="33553"/>
          <ac:spMkLst>
            <pc:docMk/>
            <pc:sldMk cId="3787462886" sldId="260"/>
            <ac:spMk id="3" creationId="{3D84EACA-B010-536E-FA44-4B815F37E04E}"/>
          </ac:spMkLst>
        </pc:spChg>
        <pc:picChg chg="mod">
          <ac:chgData name="Kabir, Zahangir - FPAC-NRCS, CA" userId="d489f11e-a5ab-496f-8a73-703a40280ce1" providerId="ADAL" clId="{88B9DDD8-DEEC-4514-AEB3-859908792B25}" dt="2025-03-17T17:39:26.865" v="11" actId="962"/>
          <ac:picMkLst>
            <pc:docMk/>
            <pc:sldMk cId="3787462886" sldId="260"/>
            <ac:picMk id="6" creationId="{123105A8-62DB-9168-A173-DE65F916F717}"/>
          </ac:picMkLst>
        </pc:picChg>
        <pc:picChg chg="mod">
          <ac:chgData name="Kabir, Zahangir - FPAC-NRCS, CA" userId="d489f11e-a5ab-496f-8a73-703a40280ce1" providerId="ADAL" clId="{88B9DDD8-DEEC-4514-AEB3-859908792B25}" dt="2025-03-17T17:40:03.844" v="13" actId="962"/>
          <ac:picMkLst>
            <pc:docMk/>
            <pc:sldMk cId="3787462886" sldId="260"/>
            <ac:picMk id="8" creationId="{52017EFF-3515-5CCA-2907-B7FF47AE6B84}"/>
          </ac:picMkLst>
        </pc:picChg>
      </pc:sldChg>
      <pc:sldChg chg="modSp mod">
        <pc:chgData name="Kabir, Zahangir - FPAC-NRCS, CA" userId="d489f11e-a5ab-496f-8a73-703a40280ce1" providerId="ADAL" clId="{88B9DDD8-DEEC-4514-AEB3-859908792B25}" dt="2025-03-17T18:04:30.271" v="100" actId="33553"/>
        <pc:sldMkLst>
          <pc:docMk/>
          <pc:sldMk cId="3736524417" sldId="261"/>
        </pc:sldMkLst>
        <pc:spChg chg="mod">
          <ac:chgData name="Kabir, Zahangir - FPAC-NRCS, CA" userId="d489f11e-a5ab-496f-8a73-703a40280ce1" providerId="ADAL" clId="{88B9DDD8-DEEC-4514-AEB3-859908792B25}" dt="2025-03-17T18:04:30.271" v="100" actId="33553"/>
          <ac:spMkLst>
            <pc:docMk/>
            <pc:sldMk cId="3736524417" sldId="261"/>
            <ac:spMk id="5" creationId="{6500AE3D-7AF7-56A5-D42D-F8A190484A29}"/>
          </ac:spMkLst>
        </pc:spChg>
        <pc:picChg chg="mod">
          <ac:chgData name="Kabir, Zahangir - FPAC-NRCS, CA" userId="d489f11e-a5ab-496f-8a73-703a40280ce1" providerId="ADAL" clId="{88B9DDD8-DEEC-4514-AEB3-859908792B25}" dt="2025-03-17T17:41:45.422" v="19" actId="962"/>
          <ac:picMkLst>
            <pc:docMk/>
            <pc:sldMk cId="3736524417" sldId="261"/>
            <ac:picMk id="3" creationId="{13C0FDB3-52B8-AF1B-3D13-7C9FB23AA3FC}"/>
          </ac:picMkLst>
        </pc:picChg>
        <pc:picChg chg="mod">
          <ac:chgData name="Kabir, Zahangir - FPAC-NRCS, CA" userId="d489f11e-a5ab-496f-8a73-703a40280ce1" providerId="ADAL" clId="{88B9DDD8-DEEC-4514-AEB3-859908792B25}" dt="2025-03-17T17:41:28.172" v="17" actId="962"/>
          <ac:picMkLst>
            <pc:docMk/>
            <pc:sldMk cId="3736524417" sldId="261"/>
            <ac:picMk id="8" creationId="{B6319E5E-2092-DAFC-8E3C-5933C04DB368}"/>
          </ac:picMkLst>
        </pc:picChg>
        <pc:picChg chg="mod">
          <ac:chgData name="Kabir, Zahangir - FPAC-NRCS, CA" userId="d489f11e-a5ab-496f-8a73-703a40280ce1" providerId="ADAL" clId="{88B9DDD8-DEEC-4514-AEB3-859908792B25}" dt="2025-03-17T17:40:47.672" v="15" actId="962"/>
          <ac:picMkLst>
            <pc:docMk/>
            <pc:sldMk cId="3736524417" sldId="261"/>
            <ac:picMk id="12" creationId="{79A0B438-82A4-8723-ECC0-36C5D4A3A7F0}"/>
          </ac:picMkLst>
        </pc:picChg>
      </pc:sldChg>
      <pc:sldChg chg="modSp mod">
        <pc:chgData name="Kabir, Zahangir - FPAC-NRCS, CA" userId="d489f11e-a5ab-496f-8a73-703a40280ce1" providerId="ADAL" clId="{88B9DDD8-DEEC-4514-AEB3-859908792B25}" dt="2025-03-17T18:04:32.514" v="101" actId="33553"/>
        <pc:sldMkLst>
          <pc:docMk/>
          <pc:sldMk cId="645112939" sldId="262"/>
        </pc:sldMkLst>
        <pc:spChg chg="mod">
          <ac:chgData name="Kabir, Zahangir - FPAC-NRCS, CA" userId="d489f11e-a5ab-496f-8a73-703a40280ce1" providerId="ADAL" clId="{88B9DDD8-DEEC-4514-AEB3-859908792B25}" dt="2025-03-17T18:04:32.514" v="101" actId="33553"/>
          <ac:spMkLst>
            <pc:docMk/>
            <pc:sldMk cId="645112939" sldId="262"/>
            <ac:spMk id="3" creationId="{6F2BB533-6443-4184-2904-29135BB28C78}"/>
          </ac:spMkLst>
        </pc:spChg>
        <pc:picChg chg="mod">
          <ac:chgData name="Kabir, Zahangir - FPAC-NRCS, CA" userId="d489f11e-a5ab-496f-8a73-703a40280ce1" providerId="ADAL" clId="{88B9DDD8-DEEC-4514-AEB3-859908792B25}" dt="2025-03-17T17:43:00.072" v="23" actId="962"/>
          <ac:picMkLst>
            <pc:docMk/>
            <pc:sldMk cId="645112939" sldId="262"/>
            <ac:picMk id="7" creationId="{2F5DF665-DB58-F763-96C3-45B2398DDEDD}"/>
          </ac:picMkLst>
        </pc:picChg>
      </pc:sldChg>
      <pc:sldChg chg="modSp mod">
        <pc:chgData name="Kabir, Zahangir - FPAC-NRCS, CA" userId="d489f11e-a5ab-496f-8a73-703a40280ce1" providerId="ADAL" clId="{88B9DDD8-DEEC-4514-AEB3-859908792B25}" dt="2025-03-17T18:04:35.840" v="102" actId="33553"/>
        <pc:sldMkLst>
          <pc:docMk/>
          <pc:sldMk cId="1285330219" sldId="263"/>
        </pc:sldMkLst>
        <pc:spChg chg="mod">
          <ac:chgData name="Kabir, Zahangir - FPAC-NRCS, CA" userId="d489f11e-a5ab-496f-8a73-703a40280ce1" providerId="ADAL" clId="{88B9DDD8-DEEC-4514-AEB3-859908792B25}" dt="2025-03-17T18:04:35.840" v="102" actId="33553"/>
          <ac:spMkLst>
            <pc:docMk/>
            <pc:sldMk cId="1285330219" sldId="263"/>
            <ac:spMk id="5" creationId="{D4FE191A-565B-7DB3-61C3-66A908DDF7E3}"/>
          </ac:spMkLst>
        </pc:spChg>
        <pc:picChg chg="mod">
          <ac:chgData name="Kabir, Zahangir - FPAC-NRCS, CA" userId="d489f11e-a5ab-496f-8a73-703a40280ce1" providerId="ADAL" clId="{88B9DDD8-DEEC-4514-AEB3-859908792B25}" dt="2025-03-17T17:44:07.247" v="29" actId="962"/>
          <ac:picMkLst>
            <pc:docMk/>
            <pc:sldMk cId="1285330219" sldId="263"/>
            <ac:picMk id="7" creationId="{AAF5E817-5293-0F45-4B5A-372C58DDB2EF}"/>
          </ac:picMkLst>
        </pc:picChg>
      </pc:sldChg>
      <pc:sldChg chg="modSp mod">
        <pc:chgData name="Kabir, Zahangir - FPAC-NRCS, CA" userId="d489f11e-a5ab-496f-8a73-703a40280ce1" providerId="ADAL" clId="{88B9DDD8-DEEC-4514-AEB3-859908792B25}" dt="2025-03-17T18:04:37.517" v="103" actId="33553"/>
        <pc:sldMkLst>
          <pc:docMk/>
          <pc:sldMk cId="164024865" sldId="265"/>
        </pc:sldMkLst>
        <pc:spChg chg="mod">
          <ac:chgData name="Kabir, Zahangir - FPAC-NRCS, CA" userId="d489f11e-a5ab-496f-8a73-703a40280ce1" providerId="ADAL" clId="{88B9DDD8-DEEC-4514-AEB3-859908792B25}" dt="2025-03-17T18:04:37.517" v="103" actId="33553"/>
          <ac:spMkLst>
            <pc:docMk/>
            <pc:sldMk cId="164024865" sldId="265"/>
            <ac:spMk id="3" creationId="{46605046-FF1B-5E04-BBAB-B07C1A674EFD}"/>
          </ac:spMkLst>
        </pc:spChg>
        <pc:picChg chg="mod">
          <ac:chgData name="Kabir, Zahangir - FPAC-NRCS, CA" userId="d489f11e-a5ab-496f-8a73-703a40280ce1" providerId="ADAL" clId="{88B9DDD8-DEEC-4514-AEB3-859908792B25}" dt="2025-03-17T17:44:34.669" v="31" actId="962"/>
          <ac:picMkLst>
            <pc:docMk/>
            <pc:sldMk cId="164024865" sldId="265"/>
            <ac:picMk id="6" creationId="{312CABDE-6F1D-6572-1385-3371C63A9A7C}"/>
          </ac:picMkLst>
        </pc:picChg>
      </pc:sldChg>
      <pc:sldChg chg="addSp delSp modSp mod">
        <pc:chgData name="Kabir, Zahangir - FPAC-NRCS, CA" userId="d489f11e-a5ab-496f-8a73-703a40280ce1" providerId="ADAL" clId="{88B9DDD8-DEEC-4514-AEB3-859908792B25}" dt="2025-03-17T17:45:25.222" v="35" actId="962"/>
        <pc:sldMkLst>
          <pc:docMk/>
          <pc:sldMk cId="3461624495" sldId="266"/>
        </pc:sldMkLst>
        <pc:spChg chg="del">
          <ac:chgData name="Kabir, Zahangir - FPAC-NRCS, CA" userId="d489f11e-a5ab-496f-8a73-703a40280ce1" providerId="ADAL" clId="{88B9DDD8-DEEC-4514-AEB3-859908792B25}" dt="2025-03-17T17:44:40.170" v="32" actId="478"/>
          <ac:spMkLst>
            <pc:docMk/>
            <pc:sldMk cId="3461624495" sldId="266"/>
            <ac:spMk id="3" creationId="{0C01E062-18CE-753B-B8BD-9C1D246328D2}"/>
          </ac:spMkLst>
        </pc:spChg>
        <pc:spChg chg="add del mod">
          <ac:chgData name="Kabir, Zahangir - FPAC-NRCS, CA" userId="d489f11e-a5ab-496f-8a73-703a40280ce1" providerId="ADAL" clId="{88B9DDD8-DEEC-4514-AEB3-859908792B25}" dt="2025-03-17T17:44:47.313" v="33" actId="478"/>
          <ac:spMkLst>
            <pc:docMk/>
            <pc:sldMk cId="3461624495" sldId="266"/>
            <ac:spMk id="6" creationId="{C2A6C5D1-9A49-6966-56C1-63ED55D2C29F}"/>
          </ac:spMkLst>
        </pc:spChg>
        <pc:picChg chg="mod">
          <ac:chgData name="Kabir, Zahangir - FPAC-NRCS, CA" userId="d489f11e-a5ab-496f-8a73-703a40280ce1" providerId="ADAL" clId="{88B9DDD8-DEEC-4514-AEB3-859908792B25}" dt="2025-03-17T17:45:25.222" v="35" actId="962"/>
          <ac:picMkLst>
            <pc:docMk/>
            <pc:sldMk cId="3461624495" sldId="266"/>
            <ac:picMk id="9" creationId="{BA8E818A-5626-065F-C260-7FD0AEB00E23}"/>
          </ac:picMkLst>
        </pc:picChg>
      </pc:sldChg>
      <pc:sldChg chg="modSp mod">
        <pc:chgData name="Kabir, Zahangir - FPAC-NRCS, CA" userId="d489f11e-a5ab-496f-8a73-703a40280ce1" providerId="ADAL" clId="{88B9DDD8-DEEC-4514-AEB3-859908792B25}" dt="2025-03-17T18:04:39.672" v="104" actId="33553"/>
        <pc:sldMkLst>
          <pc:docMk/>
          <pc:sldMk cId="674268860" sldId="267"/>
        </pc:sldMkLst>
        <pc:spChg chg="mod">
          <ac:chgData name="Kabir, Zahangir - FPAC-NRCS, CA" userId="d489f11e-a5ab-496f-8a73-703a40280ce1" providerId="ADAL" clId="{88B9DDD8-DEEC-4514-AEB3-859908792B25}" dt="2025-03-17T18:04:39.672" v="104" actId="33553"/>
          <ac:spMkLst>
            <pc:docMk/>
            <pc:sldMk cId="674268860" sldId="267"/>
            <ac:spMk id="3" creationId="{42FE31A0-2220-93FF-334B-C0772F1815F2}"/>
          </ac:spMkLst>
        </pc:spChg>
        <pc:picChg chg="mod">
          <ac:chgData name="Kabir, Zahangir - FPAC-NRCS, CA" userId="d489f11e-a5ab-496f-8a73-703a40280ce1" providerId="ADAL" clId="{88B9DDD8-DEEC-4514-AEB3-859908792B25}" dt="2025-03-17T17:45:44.654" v="37" actId="962"/>
          <ac:picMkLst>
            <pc:docMk/>
            <pc:sldMk cId="674268860" sldId="267"/>
            <ac:picMk id="6" creationId="{0A66B4C6-35A2-A446-6E2A-6D4AE25C0315}"/>
          </ac:picMkLst>
        </pc:picChg>
      </pc:sldChg>
      <pc:sldChg chg="modSp mod">
        <pc:chgData name="Kabir, Zahangir - FPAC-NRCS, CA" userId="d489f11e-a5ab-496f-8a73-703a40280ce1" providerId="ADAL" clId="{88B9DDD8-DEEC-4514-AEB3-859908792B25}" dt="2025-03-17T18:01:05.277" v="83" actId="962"/>
        <pc:sldMkLst>
          <pc:docMk/>
          <pc:sldMk cId="1259779404" sldId="273"/>
        </pc:sldMkLst>
        <pc:picChg chg="mod">
          <ac:chgData name="Kabir, Zahangir - FPAC-NRCS, CA" userId="d489f11e-a5ab-496f-8a73-703a40280ce1" providerId="ADAL" clId="{88B9DDD8-DEEC-4514-AEB3-859908792B25}" dt="2025-03-17T18:01:05.277" v="83" actId="962"/>
          <ac:picMkLst>
            <pc:docMk/>
            <pc:sldMk cId="1259779404" sldId="273"/>
            <ac:picMk id="5" creationId="{8DF0CE87-0345-8D5E-3560-4C8F662B873A}"/>
          </ac:picMkLst>
        </pc:picChg>
      </pc:sldChg>
      <pc:sldChg chg="modSp mod">
        <pc:chgData name="Kabir, Zahangir - FPAC-NRCS, CA" userId="d489f11e-a5ab-496f-8a73-703a40280ce1" providerId="ADAL" clId="{88B9DDD8-DEEC-4514-AEB3-859908792B25}" dt="2025-03-17T18:03:18.234" v="91" actId="962"/>
        <pc:sldMkLst>
          <pc:docMk/>
          <pc:sldMk cId="3752557354" sldId="274"/>
        </pc:sldMkLst>
        <pc:graphicFrameChg chg="mod">
          <ac:chgData name="Kabir, Zahangir - FPAC-NRCS, CA" userId="d489f11e-a5ab-496f-8a73-703a40280ce1" providerId="ADAL" clId="{88B9DDD8-DEEC-4514-AEB3-859908792B25}" dt="2025-03-17T18:03:18.234" v="91" actId="962"/>
          <ac:graphicFrameMkLst>
            <pc:docMk/>
            <pc:sldMk cId="3752557354" sldId="274"/>
            <ac:graphicFrameMk id="11" creationId="{BAEF43BD-C43E-0593-175E-9F2112A4DC8D}"/>
          </ac:graphicFrameMkLst>
        </pc:graphicFrameChg>
      </pc:sldChg>
      <pc:sldChg chg="modSp mod">
        <pc:chgData name="Kabir, Zahangir - FPAC-NRCS, CA" userId="d489f11e-a5ab-496f-8a73-703a40280ce1" providerId="ADAL" clId="{88B9DDD8-DEEC-4514-AEB3-859908792B25}" dt="2025-03-17T18:03:35.394" v="93" actId="962"/>
        <pc:sldMkLst>
          <pc:docMk/>
          <pc:sldMk cId="3943881391" sldId="278"/>
        </pc:sldMkLst>
        <pc:picChg chg="mod">
          <ac:chgData name="Kabir, Zahangir - FPAC-NRCS, CA" userId="d489f11e-a5ab-496f-8a73-703a40280ce1" providerId="ADAL" clId="{88B9DDD8-DEEC-4514-AEB3-859908792B25}" dt="2025-03-17T18:03:35.394" v="93" actId="962"/>
          <ac:picMkLst>
            <pc:docMk/>
            <pc:sldMk cId="3943881391" sldId="278"/>
            <ac:picMk id="3" creationId="{4F7AF380-4D09-5377-75EE-5610D3EFE5FA}"/>
          </ac:picMkLst>
        </pc:picChg>
      </pc:sldChg>
      <pc:sldChg chg="modSp mod">
        <pc:chgData name="Kabir, Zahangir - FPAC-NRCS, CA" userId="d489f11e-a5ab-496f-8a73-703a40280ce1" providerId="ADAL" clId="{88B9DDD8-DEEC-4514-AEB3-859908792B25}" dt="2025-03-17T18:04:47.055" v="107" actId="33553"/>
        <pc:sldMkLst>
          <pc:docMk/>
          <pc:sldMk cId="642232502" sldId="535"/>
        </pc:sldMkLst>
        <pc:spChg chg="mod">
          <ac:chgData name="Kabir, Zahangir - FPAC-NRCS, CA" userId="d489f11e-a5ab-496f-8a73-703a40280ce1" providerId="ADAL" clId="{88B9DDD8-DEEC-4514-AEB3-859908792B25}" dt="2025-03-17T18:04:47.055" v="107" actId="33553"/>
          <ac:spMkLst>
            <pc:docMk/>
            <pc:sldMk cId="642232502" sldId="535"/>
            <ac:spMk id="71683" creationId="{00000000-0000-0000-0000-000000000000}"/>
          </ac:spMkLst>
        </pc:spChg>
        <pc:picChg chg="mod">
          <ac:chgData name="Kabir, Zahangir - FPAC-NRCS, CA" userId="d489f11e-a5ab-496f-8a73-703a40280ce1" providerId="ADAL" clId="{88B9DDD8-DEEC-4514-AEB3-859908792B25}" dt="2025-03-17T17:46:33.416" v="39" actId="962"/>
          <ac:picMkLst>
            <pc:docMk/>
            <pc:sldMk cId="642232502" sldId="535"/>
            <ac:picMk id="3" creationId="{BFFF8A14-78E3-4A97-EC84-4E437BDC8AB8}"/>
          </ac:picMkLst>
        </pc:picChg>
      </pc:sldChg>
      <pc:sldChg chg="modSp mod">
        <pc:chgData name="Kabir, Zahangir - FPAC-NRCS, CA" userId="d489f11e-a5ab-496f-8a73-703a40280ce1" providerId="ADAL" clId="{88B9DDD8-DEEC-4514-AEB3-859908792B25}" dt="2025-03-17T18:04:49.590" v="108" actId="33553"/>
        <pc:sldMkLst>
          <pc:docMk/>
          <pc:sldMk cId="984296122" sldId="536"/>
        </pc:sldMkLst>
        <pc:spChg chg="mod">
          <ac:chgData name="Kabir, Zahangir - FPAC-NRCS, CA" userId="d489f11e-a5ab-496f-8a73-703a40280ce1" providerId="ADAL" clId="{88B9DDD8-DEEC-4514-AEB3-859908792B25}" dt="2025-03-17T18:04:49.590" v="108" actId="33553"/>
          <ac:spMkLst>
            <pc:docMk/>
            <pc:sldMk cId="984296122" sldId="536"/>
            <ac:spMk id="4" creationId="{B35824D5-8958-5EE1-904C-FFD4550F5DC1}"/>
          </ac:spMkLst>
        </pc:spChg>
      </pc:sldChg>
      <pc:sldChg chg="modSp mod">
        <pc:chgData name="Kabir, Zahangir - FPAC-NRCS, CA" userId="d489f11e-a5ab-496f-8a73-703a40280ce1" providerId="ADAL" clId="{88B9DDD8-DEEC-4514-AEB3-859908792B25}" dt="2025-03-17T18:04:52.126" v="109" actId="33553"/>
        <pc:sldMkLst>
          <pc:docMk/>
          <pc:sldMk cId="817355173" sldId="537"/>
        </pc:sldMkLst>
        <pc:spChg chg="mod">
          <ac:chgData name="Kabir, Zahangir - FPAC-NRCS, CA" userId="d489f11e-a5ab-496f-8a73-703a40280ce1" providerId="ADAL" clId="{88B9DDD8-DEEC-4514-AEB3-859908792B25}" dt="2025-03-17T18:04:52.126" v="109" actId="33553"/>
          <ac:spMkLst>
            <pc:docMk/>
            <pc:sldMk cId="817355173" sldId="537"/>
            <ac:spMk id="5" creationId="{21D0D999-0E64-12A0-C4F9-679A9A24620A}"/>
          </ac:spMkLst>
        </pc:spChg>
        <pc:picChg chg="mod">
          <ac:chgData name="Kabir, Zahangir - FPAC-NRCS, CA" userId="d489f11e-a5ab-496f-8a73-703a40280ce1" providerId="ADAL" clId="{88B9DDD8-DEEC-4514-AEB3-859908792B25}" dt="2025-03-17T17:46:58.395" v="43" actId="962"/>
          <ac:picMkLst>
            <pc:docMk/>
            <pc:sldMk cId="817355173" sldId="537"/>
            <ac:picMk id="2" creationId="{21F4F27A-0E7E-8D46-B019-990DAAD71E8E}"/>
          </ac:picMkLst>
        </pc:picChg>
        <pc:picChg chg="mod">
          <ac:chgData name="Kabir, Zahangir - FPAC-NRCS, CA" userId="d489f11e-a5ab-496f-8a73-703a40280ce1" providerId="ADAL" clId="{88B9DDD8-DEEC-4514-AEB3-859908792B25}" dt="2025-03-17T17:46:48.333" v="41" actId="962"/>
          <ac:picMkLst>
            <pc:docMk/>
            <pc:sldMk cId="817355173" sldId="537"/>
            <ac:picMk id="8" creationId="{00000000-0000-0000-0000-000000000000}"/>
          </ac:picMkLst>
        </pc:picChg>
      </pc:sldChg>
      <pc:sldChg chg="modSp mod">
        <pc:chgData name="Kabir, Zahangir - FPAC-NRCS, CA" userId="d489f11e-a5ab-496f-8a73-703a40280ce1" providerId="ADAL" clId="{88B9DDD8-DEEC-4514-AEB3-859908792B25}" dt="2025-03-17T18:04:55.122" v="110" actId="33553"/>
        <pc:sldMkLst>
          <pc:docMk/>
          <pc:sldMk cId="10827030" sldId="538"/>
        </pc:sldMkLst>
        <pc:spChg chg="mod">
          <ac:chgData name="Kabir, Zahangir - FPAC-NRCS, CA" userId="d489f11e-a5ab-496f-8a73-703a40280ce1" providerId="ADAL" clId="{88B9DDD8-DEEC-4514-AEB3-859908792B25}" dt="2025-03-17T18:04:55.122" v="110" actId="33553"/>
          <ac:spMkLst>
            <pc:docMk/>
            <pc:sldMk cId="10827030" sldId="538"/>
            <ac:spMk id="2" creationId="{B5353650-F18D-EC66-83D4-5E626F66E8CF}"/>
          </ac:spMkLst>
        </pc:spChg>
        <pc:picChg chg="mod">
          <ac:chgData name="Kabir, Zahangir - FPAC-NRCS, CA" userId="d489f11e-a5ab-496f-8a73-703a40280ce1" providerId="ADAL" clId="{88B9DDD8-DEEC-4514-AEB3-859908792B25}" dt="2025-03-17T17:47:37.580" v="45" actId="962"/>
          <ac:picMkLst>
            <pc:docMk/>
            <pc:sldMk cId="10827030" sldId="538"/>
            <ac:picMk id="9" creationId="{00000000-0000-0000-0000-000000000000}"/>
          </ac:picMkLst>
        </pc:picChg>
      </pc:sldChg>
      <pc:sldChg chg="modSp mod">
        <pc:chgData name="Kabir, Zahangir - FPAC-NRCS, CA" userId="d489f11e-a5ab-496f-8a73-703a40280ce1" providerId="ADAL" clId="{88B9DDD8-DEEC-4514-AEB3-859908792B25}" dt="2025-03-17T18:04:57.625" v="111" actId="33553"/>
        <pc:sldMkLst>
          <pc:docMk/>
          <pc:sldMk cId="635791762" sldId="541"/>
        </pc:sldMkLst>
        <pc:spChg chg="mod">
          <ac:chgData name="Kabir, Zahangir - FPAC-NRCS, CA" userId="d489f11e-a5ab-496f-8a73-703a40280ce1" providerId="ADAL" clId="{88B9DDD8-DEEC-4514-AEB3-859908792B25}" dt="2025-03-17T18:04:57.625" v="111" actId="33553"/>
          <ac:spMkLst>
            <pc:docMk/>
            <pc:sldMk cId="635791762" sldId="541"/>
            <ac:spMk id="3" creationId="{A1E05C1A-A370-7272-C31A-767AA266D23B}"/>
          </ac:spMkLst>
        </pc:spChg>
        <pc:picChg chg="mod">
          <ac:chgData name="Kabir, Zahangir - FPAC-NRCS, CA" userId="d489f11e-a5ab-496f-8a73-703a40280ce1" providerId="ADAL" clId="{88B9DDD8-DEEC-4514-AEB3-859908792B25}" dt="2025-03-17T17:48:46.464" v="47" actId="962"/>
          <ac:picMkLst>
            <pc:docMk/>
            <pc:sldMk cId="635791762" sldId="541"/>
            <ac:picMk id="8" creationId="{00000000-0000-0000-0000-000000000000}"/>
          </ac:picMkLst>
        </pc:picChg>
        <pc:picChg chg="mod">
          <ac:chgData name="Kabir, Zahangir - FPAC-NRCS, CA" userId="d489f11e-a5ab-496f-8a73-703a40280ce1" providerId="ADAL" clId="{88B9DDD8-DEEC-4514-AEB3-859908792B25}" dt="2025-03-17T17:50:19.223" v="49" actId="962"/>
          <ac:picMkLst>
            <pc:docMk/>
            <pc:sldMk cId="635791762" sldId="541"/>
            <ac:picMk id="443396" creationId="{00000000-0000-0000-0000-000000000000}"/>
          </ac:picMkLst>
        </pc:picChg>
      </pc:sldChg>
      <pc:sldChg chg="modSp mod">
        <pc:chgData name="Kabir, Zahangir - FPAC-NRCS, CA" userId="d489f11e-a5ab-496f-8a73-703a40280ce1" providerId="ADAL" clId="{88B9DDD8-DEEC-4514-AEB3-859908792B25}" dt="2025-03-17T18:05:04.051" v="115" actId="33553"/>
        <pc:sldMkLst>
          <pc:docMk/>
          <pc:sldMk cId="411421917" sldId="542"/>
        </pc:sldMkLst>
        <pc:spChg chg="mod">
          <ac:chgData name="Kabir, Zahangir - FPAC-NRCS, CA" userId="d489f11e-a5ab-496f-8a73-703a40280ce1" providerId="ADAL" clId="{88B9DDD8-DEEC-4514-AEB3-859908792B25}" dt="2025-03-17T18:05:04.051" v="115" actId="33553"/>
          <ac:spMkLst>
            <pc:docMk/>
            <pc:sldMk cId="411421917" sldId="542"/>
            <ac:spMk id="3" creationId="{D5704575-6BCF-DDB6-66C1-DE7D9680A38E}"/>
          </ac:spMkLst>
        </pc:spChg>
        <pc:picChg chg="mod">
          <ac:chgData name="Kabir, Zahangir - FPAC-NRCS, CA" userId="d489f11e-a5ab-496f-8a73-703a40280ce1" providerId="ADAL" clId="{88B9DDD8-DEEC-4514-AEB3-859908792B25}" dt="2025-03-17T17:57:15.711" v="73" actId="962"/>
          <ac:picMkLst>
            <pc:docMk/>
            <pc:sldMk cId="411421917" sldId="542"/>
            <ac:picMk id="8" creationId="{00000000-0000-0000-0000-000000000000}"/>
          </ac:picMkLst>
        </pc:picChg>
      </pc:sldChg>
      <pc:sldChg chg="modSp mod">
        <pc:chgData name="Kabir, Zahangir - FPAC-NRCS, CA" userId="d489f11e-a5ab-496f-8a73-703a40280ce1" providerId="ADAL" clId="{88B9DDD8-DEEC-4514-AEB3-859908792B25}" dt="2025-03-17T18:04:59.217" v="112" actId="33553"/>
        <pc:sldMkLst>
          <pc:docMk/>
          <pc:sldMk cId="1068329919" sldId="543"/>
        </pc:sldMkLst>
        <pc:spChg chg="mod">
          <ac:chgData name="Kabir, Zahangir - FPAC-NRCS, CA" userId="d489f11e-a5ab-496f-8a73-703a40280ce1" providerId="ADAL" clId="{88B9DDD8-DEEC-4514-AEB3-859908792B25}" dt="2025-03-17T18:04:59.217" v="112" actId="33553"/>
          <ac:spMkLst>
            <pc:docMk/>
            <pc:sldMk cId="1068329919" sldId="543"/>
            <ac:spMk id="5" creationId="{E4746768-026D-00D5-1876-4A3453CFCF9F}"/>
          </ac:spMkLst>
        </pc:spChg>
        <pc:picChg chg="mod">
          <ac:chgData name="Kabir, Zahangir - FPAC-NRCS, CA" userId="d489f11e-a5ab-496f-8a73-703a40280ce1" providerId="ADAL" clId="{88B9DDD8-DEEC-4514-AEB3-859908792B25}" dt="2025-03-17T17:52:36.998" v="59" actId="962"/>
          <ac:picMkLst>
            <pc:docMk/>
            <pc:sldMk cId="1068329919" sldId="543"/>
            <ac:picMk id="2" creationId="{00000000-0000-0000-0000-000000000000}"/>
          </ac:picMkLst>
        </pc:picChg>
        <pc:picChg chg="mod">
          <ac:chgData name="Kabir, Zahangir - FPAC-NRCS, CA" userId="d489f11e-a5ab-496f-8a73-703a40280ce1" providerId="ADAL" clId="{88B9DDD8-DEEC-4514-AEB3-859908792B25}" dt="2025-03-17T17:52:26.382" v="57" actId="962"/>
          <ac:picMkLst>
            <pc:docMk/>
            <pc:sldMk cId="1068329919" sldId="543"/>
            <ac:picMk id="53257" creationId="{00000000-0000-0000-0000-000000000000}"/>
          </ac:picMkLst>
        </pc:picChg>
      </pc:sldChg>
      <pc:sldChg chg="modSp mod">
        <pc:chgData name="Kabir, Zahangir - FPAC-NRCS, CA" userId="d489f11e-a5ab-496f-8a73-703a40280ce1" providerId="ADAL" clId="{88B9DDD8-DEEC-4514-AEB3-859908792B25}" dt="2025-03-17T18:04:23.795" v="97" actId="33553"/>
        <pc:sldMkLst>
          <pc:docMk/>
          <pc:sldMk cId="1114689486" sldId="570"/>
        </pc:sldMkLst>
        <pc:spChg chg="mod">
          <ac:chgData name="Kabir, Zahangir - FPAC-NRCS, CA" userId="d489f11e-a5ab-496f-8a73-703a40280ce1" providerId="ADAL" clId="{88B9DDD8-DEEC-4514-AEB3-859908792B25}" dt="2025-03-17T18:04:23.795" v="97" actId="33553"/>
          <ac:spMkLst>
            <pc:docMk/>
            <pc:sldMk cId="1114689486" sldId="570"/>
            <ac:spMk id="15" creationId="{0FD1C255-2E3A-6508-F350-06F7BB9846BF}"/>
          </ac:spMkLst>
        </pc:spChg>
        <pc:picChg chg="mod">
          <ac:chgData name="Kabir, Zahangir - FPAC-NRCS, CA" userId="d489f11e-a5ab-496f-8a73-703a40280ce1" providerId="ADAL" clId="{88B9DDD8-DEEC-4514-AEB3-859908792B25}" dt="2025-03-17T17:38:04.338" v="7" actId="962"/>
          <ac:picMkLst>
            <pc:docMk/>
            <pc:sldMk cId="1114689486" sldId="570"/>
            <ac:picMk id="2" creationId="{4D5C4061-50D9-8D48-93E1-8DEF8A5CAB0A}"/>
          </ac:picMkLst>
        </pc:picChg>
        <pc:picChg chg="mod">
          <ac:chgData name="Kabir, Zahangir - FPAC-NRCS, CA" userId="d489f11e-a5ab-496f-8a73-703a40280ce1" providerId="ADAL" clId="{88B9DDD8-DEEC-4514-AEB3-859908792B25}" dt="2025-03-17T17:37:36.431" v="5" actId="962"/>
          <ac:picMkLst>
            <pc:docMk/>
            <pc:sldMk cId="1114689486" sldId="570"/>
            <ac:picMk id="5" creationId="{4E846993-AB7C-8B9C-28F5-4D00F2D1062F}"/>
          </ac:picMkLst>
        </pc:picChg>
      </pc:sldChg>
      <pc:sldChg chg="modSp mod">
        <pc:chgData name="Kabir, Zahangir - FPAC-NRCS, CA" userId="d489f11e-a5ab-496f-8a73-703a40280ce1" providerId="ADAL" clId="{88B9DDD8-DEEC-4514-AEB3-859908792B25}" dt="2025-03-17T18:05:02.425" v="114" actId="33553"/>
        <pc:sldMkLst>
          <pc:docMk/>
          <pc:sldMk cId="3523045030" sldId="627"/>
        </pc:sldMkLst>
        <pc:spChg chg="mod">
          <ac:chgData name="Kabir, Zahangir - FPAC-NRCS, CA" userId="d489f11e-a5ab-496f-8a73-703a40280ce1" providerId="ADAL" clId="{88B9DDD8-DEEC-4514-AEB3-859908792B25}" dt="2025-03-17T18:05:02.425" v="114" actId="33553"/>
          <ac:spMkLst>
            <pc:docMk/>
            <pc:sldMk cId="3523045030" sldId="627"/>
            <ac:spMk id="4" creationId="{45C6268D-0491-75E6-BD97-8077D67F4A2C}"/>
          </ac:spMkLst>
        </pc:spChg>
        <pc:picChg chg="mod">
          <ac:chgData name="Kabir, Zahangir - FPAC-NRCS, CA" userId="d489f11e-a5ab-496f-8a73-703a40280ce1" providerId="ADAL" clId="{88B9DDD8-DEEC-4514-AEB3-859908792B25}" dt="2025-03-17T17:55:24.023" v="67" actId="962"/>
          <ac:picMkLst>
            <pc:docMk/>
            <pc:sldMk cId="3523045030" sldId="627"/>
            <ac:picMk id="8" creationId="{39002D41-8498-4316-A4CE-5CD62AFB2120}"/>
          </ac:picMkLst>
        </pc:picChg>
        <pc:picChg chg="mod">
          <ac:chgData name="Kabir, Zahangir - FPAC-NRCS, CA" userId="d489f11e-a5ab-496f-8a73-703a40280ce1" providerId="ADAL" clId="{88B9DDD8-DEEC-4514-AEB3-859908792B25}" dt="2025-03-17T17:56:03.478" v="69" actId="962"/>
          <ac:picMkLst>
            <pc:docMk/>
            <pc:sldMk cId="3523045030" sldId="627"/>
            <ac:picMk id="10" creationId="{25406027-73BF-4B27-BC09-E7AFE2213FC4}"/>
          </ac:picMkLst>
        </pc:picChg>
        <pc:picChg chg="mod">
          <ac:chgData name="Kabir, Zahangir - FPAC-NRCS, CA" userId="d489f11e-a5ab-496f-8a73-703a40280ce1" providerId="ADAL" clId="{88B9DDD8-DEEC-4514-AEB3-859908792B25}" dt="2025-03-17T17:56:21.415" v="71" actId="962"/>
          <ac:picMkLst>
            <pc:docMk/>
            <pc:sldMk cId="3523045030" sldId="627"/>
            <ac:picMk id="16" creationId="{1F401152-7892-410B-BD98-128323B51739}"/>
          </ac:picMkLst>
        </pc:picChg>
        <pc:picChg chg="mod">
          <ac:chgData name="Kabir, Zahangir - FPAC-NRCS, CA" userId="d489f11e-a5ab-496f-8a73-703a40280ce1" providerId="ADAL" clId="{88B9DDD8-DEEC-4514-AEB3-859908792B25}" dt="2025-03-17T17:54:41.541" v="65" actId="962"/>
          <ac:picMkLst>
            <pc:docMk/>
            <pc:sldMk cId="3523045030" sldId="627"/>
            <ac:picMk id="20" creationId="{3E1C4F77-C11D-40AA-A580-085445115B0D}"/>
          </ac:picMkLst>
        </pc:picChg>
      </pc:sldChg>
      <pc:sldChg chg="modSp mod">
        <pc:chgData name="Kabir, Zahangir - FPAC-NRCS, CA" userId="d489f11e-a5ab-496f-8a73-703a40280ce1" providerId="ADAL" clId="{88B9DDD8-DEEC-4514-AEB3-859908792B25}" dt="2025-03-17T18:05:25.284" v="116" actId="33553"/>
        <pc:sldMkLst>
          <pc:docMk/>
          <pc:sldMk cId="2118016156" sldId="877"/>
        </pc:sldMkLst>
        <pc:spChg chg="mod">
          <ac:chgData name="Kabir, Zahangir - FPAC-NRCS, CA" userId="d489f11e-a5ab-496f-8a73-703a40280ce1" providerId="ADAL" clId="{88B9DDD8-DEEC-4514-AEB3-859908792B25}" dt="2025-03-17T18:05:25.284" v="116" actId="33553"/>
          <ac:spMkLst>
            <pc:docMk/>
            <pc:sldMk cId="2118016156" sldId="877"/>
            <ac:spMk id="2" creationId="{328BABCD-2A54-04E3-0394-FA256E9E5224}"/>
          </ac:spMkLst>
        </pc:spChg>
        <pc:picChg chg="mod">
          <ac:chgData name="Kabir, Zahangir - FPAC-NRCS, CA" userId="d489f11e-a5ab-496f-8a73-703a40280ce1" providerId="ADAL" clId="{88B9DDD8-DEEC-4514-AEB3-859908792B25}" dt="2025-03-17T18:00:33.534" v="81" actId="962"/>
          <ac:picMkLst>
            <pc:docMk/>
            <pc:sldMk cId="2118016156" sldId="877"/>
            <ac:picMk id="5" creationId="{E1600E99-DDC1-4AE0-88AC-5039482FA63A}"/>
          </ac:picMkLst>
        </pc:picChg>
      </pc:sldChg>
      <pc:sldChg chg="modSp mod">
        <pc:chgData name="Kabir, Zahangir - FPAC-NRCS, CA" userId="d489f11e-a5ab-496f-8a73-703a40280ce1" providerId="ADAL" clId="{88B9DDD8-DEEC-4514-AEB3-859908792B25}" dt="2025-03-17T18:02:33.229" v="89" actId="962"/>
        <pc:sldMkLst>
          <pc:docMk/>
          <pc:sldMk cId="1105763330" sldId="878"/>
        </pc:sldMkLst>
        <pc:spChg chg="mod">
          <ac:chgData name="Kabir, Zahangir - FPAC-NRCS, CA" userId="d489f11e-a5ab-496f-8a73-703a40280ce1" providerId="ADAL" clId="{88B9DDD8-DEEC-4514-AEB3-859908792B25}" dt="2025-03-17T18:02:33.229" v="89" actId="962"/>
          <ac:spMkLst>
            <pc:docMk/>
            <pc:sldMk cId="1105763330" sldId="878"/>
            <ac:spMk id="10" creationId="{123CCF47-0294-EA92-C9F0-3AAD3AA76048}"/>
          </ac:spMkLst>
        </pc:spChg>
        <pc:picChg chg="mod">
          <ac:chgData name="Kabir, Zahangir - FPAC-NRCS, CA" userId="d489f11e-a5ab-496f-8a73-703a40280ce1" providerId="ADAL" clId="{88B9DDD8-DEEC-4514-AEB3-859908792B25}" dt="2025-03-17T18:01:44.206" v="85" actId="962"/>
          <ac:picMkLst>
            <pc:docMk/>
            <pc:sldMk cId="1105763330" sldId="878"/>
            <ac:picMk id="6" creationId="{FA862519-A7BE-9060-9BB4-D51420C4663D}"/>
          </ac:picMkLst>
        </pc:picChg>
        <pc:picChg chg="mod">
          <ac:chgData name="Kabir, Zahangir - FPAC-NRCS, CA" userId="d489f11e-a5ab-496f-8a73-703a40280ce1" providerId="ADAL" clId="{88B9DDD8-DEEC-4514-AEB3-859908792B25}" dt="2025-03-17T18:02:26.510" v="87" actId="962"/>
          <ac:picMkLst>
            <pc:docMk/>
            <pc:sldMk cId="1105763330" sldId="878"/>
            <ac:picMk id="8" creationId="{F2757427-1DAA-E8A5-D983-529A77EA6431}"/>
          </ac:picMkLst>
        </pc:picChg>
      </pc:sldChg>
      <pc:sldChg chg="modSp mod">
        <pc:chgData name="Kabir, Zahangir - FPAC-NRCS, CA" userId="d489f11e-a5ab-496f-8a73-703a40280ce1" providerId="ADAL" clId="{88B9DDD8-DEEC-4514-AEB3-859908792B25}" dt="2025-03-17T17:43:42.351" v="27" actId="962"/>
        <pc:sldMkLst>
          <pc:docMk/>
          <pc:sldMk cId="1195520892" sldId="879"/>
        </pc:sldMkLst>
        <pc:picChg chg="mod">
          <ac:chgData name="Kabir, Zahangir - FPAC-NRCS, CA" userId="d489f11e-a5ab-496f-8a73-703a40280ce1" providerId="ADAL" clId="{88B9DDD8-DEEC-4514-AEB3-859908792B25}" dt="2025-03-17T17:43:29.881" v="25" actId="962"/>
          <ac:picMkLst>
            <pc:docMk/>
            <pc:sldMk cId="1195520892" sldId="879"/>
            <ac:picMk id="6" creationId="{E49FDE67-6BB9-B4EB-08B8-EB64371753D9}"/>
          </ac:picMkLst>
        </pc:picChg>
        <pc:picChg chg="mod">
          <ac:chgData name="Kabir, Zahangir - FPAC-NRCS, CA" userId="d489f11e-a5ab-496f-8a73-703a40280ce1" providerId="ADAL" clId="{88B9DDD8-DEEC-4514-AEB3-859908792B25}" dt="2025-03-17T17:43:42.351" v="27" actId="962"/>
          <ac:picMkLst>
            <pc:docMk/>
            <pc:sldMk cId="1195520892" sldId="879"/>
            <ac:picMk id="8" creationId="{B7C19025-35BB-C888-2AAC-DC48B2A7E940}"/>
          </ac:picMkLst>
        </pc:picChg>
      </pc:sldChg>
      <pc:sldChg chg="modSp mod">
        <pc:chgData name="Kabir, Zahangir - FPAC-NRCS, CA" userId="d489f11e-a5ab-496f-8a73-703a40280ce1" providerId="ADAL" clId="{88B9DDD8-DEEC-4514-AEB3-859908792B25}" dt="2025-03-17T17:58:52.712" v="75" actId="962"/>
        <pc:sldMkLst>
          <pc:docMk/>
          <pc:sldMk cId="741215909" sldId="880"/>
        </pc:sldMkLst>
        <pc:picChg chg="mod">
          <ac:chgData name="Kabir, Zahangir - FPAC-NRCS, CA" userId="d489f11e-a5ab-496f-8a73-703a40280ce1" providerId="ADAL" clId="{88B9DDD8-DEEC-4514-AEB3-859908792B25}" dt="2025-03-17T17:58:52.712" v="75" actId="962"/>
          <ac:picMkLst>
            <pc:docMk/>
            <pc:sldMk cId="741215909" sldId="880"/>
            <ac:picMk id="6" creationId="{E89B57EA-9C8C-0468-55DF-82862DDA27BE}"/>
          </ac:picMkLst>
        </pc:picChg>
      </pc:sldChg>
      <pc:sldChg chg="modSp mod">
        <pc:chgData name="Kabir, Zahangir - FPAC-NRCS, CA" userId="d489f11e-a5ab-496f-8a73-703a40280ce1" providerId="ADAL" clId="{88B9DDD8-DEEC-4514-AEB3-859908792B25}" dt="2025-03-17T17:51:39.318" v="55" actId="962"/>
        <pc:sldMkLst>
          <pc:docMk/>
          <pc:sldMk cId="1328718411" sldId="885"/>
        </pc:sldMkLst>
        <pc:picChg chg="mod">
          <ac:chgData name="Kabir, Zahangir - FPAC-NRCS, CA" userId="d489f11e-a5ab-496f-8a73-703a40280ce1" providerId="ADAL" clId="{88B9DDD8-DEEC-4514-AEB3-859908792B25}" dt="2025-03-17T17:50:51.881" v="51" actId="962"/>
          <ac:picMkLst>
            <pc:docMk/>
            <pc:sldMk cId="1328718411" sldId="885"/>
            <ac:picMk id="2" creationId="{72C3BF14-C1F0-BB59-F6B6-4F7748A88211}"/>
          </ac:picMkLst>
        </pc:picChg>
        <pc:picChg chg="mod">
          <ac:chgData name="Kabir, Zahangir - FPAC-NRCS, CA" userId="d489f11e-a5ab-496f-8a73-703a40280ce1" providerId="ADAL" clId="{88B9DDD8-DEEC-4514-AEB3-859908792B25}" dt="2025-03-17T17:51:14.168" v="53" actId="962"/>
          <ac:picMkLst>
            <pc:docMk/>
            <pc:sldMk cId="1328718411" sldId="885"/>
            <ac:picMk id="8" creationId="{1AEF26D9-753B-51C7-5DA7-16B13857C586}"/>
          </ac:picMkLst>
        </pc:picChg>
        <pc:picChg chg="mod">
          <ac:chgData name="Kabir, Zahangir - FPAC-NRCS, CA" userId="d489f11e-a5ab-496f-8a73-703a40280ce1" providerId="ADAL" clId="{88B9DDD8-DEEC-4514-AEB3-859908792B25}" dt="2025-03-17T17:51:39.318" v="55" actId="962"/>
          <ac:picMkLst>
            <pc:docMk/>
            <pc:sldMk cId="1328718411" sldId="885"/>
            <ac:picMk id="11" creationId="{2D34ACA0-B234-F5B4-A33E-E54A773E3627}"/>
          </ac:picMkLst>
        </pc:picChg>
      </pc:sldChg>
      <pc:sldChg chg="modSp mod">
        <pc:chgData name="Kabir, Zahangir - FPAC-NRCS, CA" userId="d489f11e-a5ab-496f-8a73-703a40280ce1" providerId="ADAL" clId="{88B9DDD8-DEEC-4514-AEB3-859908792B25}" dt="2025-03-17T17:42:12.916" v="21" actId="962"/>
        <pc:sldMkLst>
          <pc:docMk/>
          <pc:sldMk cId="3552380324" sldId="886"/>
        </pc:sldMkLst>
        <pc:picChg chg="mod">
          <ac:chgData name="Kabir, Zahangir - FPAC-NRCS, CA" userId="d489f11e-a5ab-496f-8a73-703a40280ce1" providerId="ADAL" clId="{88B9DDD8-DEEC-4514-AEB3-859908792B25}" dt="2025-03-17T17:42:12.916" v="21" actId="962"/>
          <ac:picMkLst>
            <pc:docMk/>
            <pc:sldMk cId="3552380324" sldId="886"/>
            <ac:picMk id="5" creationId="{1F5D5BBE-CE49-4320-7FF7-2EE5E9E5E67C}"/>
          </ac:picMkLst>
        </pc:picChg>
      </pc:sldChg>
      <pc:sldChg chg="modSp mod">
        <pc:chgData name="Kabir, Zahangir - FPAC-NRCS, CA" userId="d489f11e-a5ab-496f-8a73-703a40280ce1" providerId="ADAL" clId="{88B9DDD8-DEEC-4514-AEB3-859908792B25}" dt="2025-03-17T18:05:00.588" v="113" actId="33553"/>
        <pc:sldMkLst>
          <pc:docMk/>
          <pc:sldMk cId="939355685" sldId="888"/>
        </pc:sldMkLst>
        <pc:spChg chg="mod">
          <ac:chgData name="Kabir, Zahangir - FPAC-NRCS, CA" userId="d489f11e-a5ab-496f-8a73-703a40280ce1" providerId="ADAL" clId="{88B9DDD8-DEEC-4514-AEB3-859908792B25}" dt="2025-03-17T18:05:00.588" v="113" actId="33553"/>
          <ac:spMkLst>
            <pc:docMk/>
            <pc:sldMk cId="939355685" sldId="888"/>
            <ac:spMk id="3" creationId="{D9DDF5A0-5A60-025E-2867-690249B287EB}"/>
          </ac:spMkLst>
        </pc:spChg>
        <pc:picChg chg="mod">
          <ac:chgData name="Kabir, Zahangir - FPAC-NRCS, CA" userId="d489f11e-a5ab-496f-8a73-703a40280ce1" providerId="ADAL" clId="{88B9DDD8-DEEC-4514-AEB3-859908792B25}" dt="2025-03-17T17:54:02.081" v="61" actId="962"/>
          <ac:picMkLst>
            <pc:docMk/>
            <pc:sldMk cId="939355685" sldId="888"/>
            <ac:picMk id="9" creationId="{937D1410-967F-A04B-4F7D-35BF4940A7F4}"/>
          </ac:picMkLst>
        </pc:picChg>
        <pc:picChg chg="mod">
          <ac:chgData name="Kabir, Zahangir - FPAC-NRCS, CA" userId="d489f11e-a5ab-496f-8a73-703a40280ce1" providerId="ADAL" clId="{88B9DDD8-DEEC-4514-AEB3-859908792B25}" dt="2025-03-17T17:54:10.769" v="63" actId="962"/>
          <ac:picMkLst>
            <pc:docMk/>
            <pc:sldMk cId="939355685" sldId="888"/>
            <ac:picMk id="11" creationId="{CB8F7134-3888-E392-62AB-2B4998B198F7}"/>
          </ac:picMkLst>
        </pc:picChg>
      </pc:sldChg>
      <pc:sldChg chg="modSp mod">
        <pc:chgData name="Kabir, Zahangir - FPAC-NRCS, CA" userId="d489f11e-a5ab-496f-8a73-703a40280ce1" providerId="ADAL" clId="{88B9DDD8-DEEC-4514-AEB3-859908792B25}" dt="2025-03-17T18:04:43.742" v="105" actId="33553"/>
        <pc:sldMkLst>
          <pc:docMk/>
          <pc:sldMk cId="68902955" sldId="889"/>
        </pc:sldMkLst>
        <pc:spChg chg="mod">
          <ac:chgData name="Kabir, Zahangir - FPAC-NRCS, CA" userId="d489f11e-a5ab-496f-8a73-703a40280ce1" providerId="ADAL" clId="{88B9DDD8-DEEC-4514-AEB3-859908792B25}" dt="2025-03-17T18:04:43.742" v="105" actId="33553"/>
          <ac:spMkLst>
            <pc:docMk/>
            <pc:sldMk cId="68902955" sldId="889"/>
            <ac:spMk id="5" creationId="{3E543F8E-5780-04AA-B16D-7CF5D9DC084B}"/>
          </ac:spMkLst>
        </pc:spChg>
      </pc:sldChg>
      <pc:sldChg chg="modSp mod">
        <pc:chgData name="Kabir, Zahangir - FPAC-NRCS, CA" userId="d489f11e-a5ab-496f-8a73-703a40280ce1" providerId="ADAL" clId="{88B9DDD8-DEEC-4514-AEB3-859908792B25}" dt="2025-03-17T18:04:44.868" v="106" actId="33553"/>
        <pc:sldMkLst>
          <pc:docMk/>
          <pc:sldMk cId="1168313543" sldId="890"/>
        </pc:sldMkLst>
        <pc:spChg chg="mod">
          <ac:chgData name="Kabir, Zahangir - FPAC-NRCS, CA" userId="d489f11e-a5ab-496f-8a73-703a40280ce1" providerId="ADAL" clId="{88B9DDD8-DEEC-4514-AEB3-859908792B25}" dt="2025-03-17T18:04:44.868" v="106" actId="33553"/>
          <ac:spMkLst>
            <pc:docMk/>
            <pc:sldMk cId="1168313543" sldId="890"/>
            <ac:spMk id="2" creationId="{BED09264-BD2E-C6A2-115E-9A39A9ACB15D}"/>
          </ac:spMkLst>
        </pc:spChg>
      </pc:sldChg>
      <pc:sldChg chg="addSp delSp modSp mod modNotesTx">
        <pc:chgData name="Kabir, Zahangir - FPAC-NRCS, CA" userId="d489f11e-a5ab-496f-8a73-703a40280ce1" providerId="ADAL" clId="{88B9DDD8-DEEC-4514-AEB3-859908792B25}" dt="2025-03-17T18:06:17.897" v="153" actId="20577"/>
        <pc:sldMkLst>
          <pc:docMk/>
          <pc:sldMk cId="2144303916" sldId="1479"/>
        </pc:sldMkLst>
        <pc:spChg chg="add del mod">
          <ac:chgData name="Kabir, Zahangir - FPAC-NRCS, CA" userId="d489f11e-a5ab-496f-8a73-703a40280ce1" providerId="ADAL" clId="{88B9DDD8-DEEC-4514-AEB3-859908792B25}" dt="2025-03-17T18:05:35.563" v="118" actId="478"/>
          <ac:spMkLst>
            <pc:docMk/>
            <pc:sldMk cId="2144303916" sldId="1479"/>
            <ac:spMk id="2" creationId="{14635F0A-DF06-F4C2-ACB3-0CD57587C801}"/>
          </ac:spMkLst>
        </pc:spChg>
        <pc:spChg chg="add mod">
          <ac:chgData name="Kabir, Zahangir - FPAC-NRCS, CA" userId="d489f11e-a5ab-496f-8a73-703a40280ce1" providerId="ADAL" clId="{88B9DDD8-DEEC-4514-AEB3-859908792B25}" dt="2025-03-17T18:06:17.897" v="153" actId="20577"/>
          <ac:spMkLst>
            <pc:docMk/>
            <pc:sldMk cId="2144303916" sldId="1479"/>
            <ac:spMk id="3" creationId="{5CA00EF2-ADAE-98B2-A2EF-CAFCE4709696}"/>
          </ac:spMkLst>
        </pc:spChg>
        <pc:picChg chg="mod">
          <ac:chgData name="Kabir, Zahangir - FPAC-NRCS, CA" userId="d489f11e-a5ab-496f-8a73-703a40280ce1" providerId="ADAL" clId="{88B9DDD8-DEEC-4514-AEB3-859908792B25}" dt="2025-03-17T18:00:07.165" v="79" actId="962"/>
          <ac:picMkLst>
            <pc:docMk/>
            <pc:sldMk cId="2144303916" sldId="1479"/>
            <ac:picMk id="5" creationId="{C1A59D18-BF1C-019B-1926-3FAB5FFA21C0}"/>
          </ac:picMkLst>
        </pc:picChg>
      </pc:sldChg>
    </pc:docChg>
  </pc:docChgLst>
</pc:chgInfo>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DBC54C-C329-4011-9FA0-24AE78D0DC5D}" type="datetimeFigureOut">
              <a:rPr lang="en-US" smtClean="0"/>
              <a:t>3/17/2025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035A23-4470-48E4-99A2-23EF2003451F}" type="slidenum">
              <a:rPr lang="en-US" smtClean="0"/>
              <a:t>‹#›</a:t>
            </a:fld>
            <a:endParaRPr lang="en-US"/>
          </a:p>
        </p:txBody>
      </p:sp>
    </p:spTree>
    <p:extLst>
      <p:ext uri="{BB962C8B-B14F-4D97-AF65-F5344CB8AC3E}">
        <p14:creationId xmlns:p14="http://schemas.microsoft.com/office/powerpoint/2010/main" val="186850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As we talk about equipment and the cover crop practice (340) it is important to remember that in most instances, soil health is a primary focus of the use of this practice.  The advanced cover crop user, and therefore the staff helping the producers on their cover crop journey, should be evaluating the options and opportunities to focus on the four principles of soil health and maximize the benefits for soil health through the choices of equipment use.</a:t>
            </a:r>
          </a:p>
          <a:p>
            <a:endParaRPr lang="en-US"/>
          </a:p>
          <a:p>
            <a:r>
              <a:rPr lang="en-US"/>
              <a:t>However, don’t take “tools out of the toolbox”, just have a plan to maximize soil health and get back on track if tillage occurs.</a:t>
            </a:r>
          </a:p>
        </p:txBody>
      </p:sp>
      <p:sp>
        <p:nvSpPr>
          <p:cNvPr id="4" name="Slide Number Placeholder 3"/>
          <p:cNvSpPr>
            <a:spLocks noGrp="1"/>
          </p:cNvSpPr>
          <p:nvPr>
            <p:ph type="sldNum" sz="quarter" idx="5"/>
          </p:nvPr>
        </p:nvSpPr>
        <p:spPr/>
        <p:txBody>
          <a:bodyPr/>
          <a:lstStyle/>
          <a:p>
            <a:fld id="{8C035A23-4470-48E4-99A2-23EF2003451F}" type="slidenum">
              <a:rPr lang="en-US" smtClean="0"/>
              <a:t>2</a:t>
            </a:fld>
            <a:endParaRPr lang="en-US"/>
          </a:p>
        </p:txBody>
      </p:sp>
    </p:spTree>
    <p:extLst>
      <p:ext uri="{BB962C8B-B14F-4D97-AF65-F5344CB8AC3E}">
        <p14:creationId xmlns:p14="http://schemas.microsoft.com/office/powerpoint/2010/main" val="32004903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ea typeface="Calibri"/>
                <a:cs typeface="Calibri"/>
              </a:rPr>
              <a:t>In general in NT system producers do not incorporate fertilizers, instead utilize liquid fertilizers or banding fertilizers  </a:t>
            </a:r>
          </a:p>
        </p:txBody>
      </p:sp>
      <p:sp>
        <p:nvSpPr>
          <p:cNvPr id="4" name="Slide Number Placeholder 3"/>
          <p:cNvSpPr>
            <a:spLocks noGrp="1"/>
          </p:cNvSpPr>
          <p:nvPr>
            <p:ph type="sldNum" sz="quarter" idx="5"/>
          </p:nvPr>
        </p:nvSpPr>
        <p:spPr/>
        <p:txBody>
          <a:bodyPr/>
          <a:lstStyle/>
          <a:p>
            <a:fld id="{8C035A23-4470-48E4-99A2-23EF2003451F}" type="slidenum">
              <a:rPr lang="en-US" smtClean="0"/>
              <a:t>11</a:t>
            </a:fld>
            <a:endParaRPr lang="en-US"/>
          </a:p>
        </p:txBody>
      </p:sp>
    </p:spTree>
    <p:extLst>
      <p:ext uri="{BB962C8B-B14F-4D97-AF65-F5344CB8AC3E}">
        <p14:creationId xmlns:p14="http://schemas.microsoft.com/office/powerpoint/2010/main" val="2848340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Standard Box: </a:t>
            </a:r>
            <a:r>
              <a:rPr kumimoji="0" lang="en-US" sz="12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They generally rely on the smooth nature of the seed and gravity to feed the planting mechanism.</a:t>
            </a:r>
          </a:p>
          <a:p>
            <a:r>
              <a:rPr lang="en-US"/>
              <a:t>Fluffy Seed Box: </a:t>
            </a:r>
            <a:r>
              <a:rPr kumimoji="0" lang="en-US" sz="12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Many will have a “pick” wheel mechanism that reaches up into the seed box and pulls seed down into the machine to deliver it to the drop tubes. The drop tubes are much larger in diameter to help prevent seed from bridging.</a:t>
            </a:r>
          </a:p>
          <a:p>
            <a:r>
              <a:rPr kumimoji="0" lang="en-US" sz="12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Small Seed Box: The tubes from the small seed box can be directed to either (1) the bottom of the seed slot for a deeper placement or (2) the rear of the disk openers for a shallower seed placement. The small seed box is not appropriate for light fluffy grass seeds.</a:t>
            </a:r>
            <a:endParaRPr lang="en-US"/>
          </a:p>
        </p:txBody>
      </p:sp>
      <p:sp>
        <p:nvSpPr>
          <p:cNvPr id="4" name="Slide Number Placeholder 3"/>
          <p:cNvSpPr>
            <a:spLocks noGrp="1"/>
          </p:cNvSpPr>
          <p:nvPr>
            <p:ph type="sldNum" sz="quarter" idx="5"/>
          </p:nvPr>
        </p:nvSpPr>
        <p:spPr/>
        <p:txBody>
          <a:bodyPr/>
          <a:lstStyle/>
          <a:p>
            <a:fld id="{8C035A23-4470-48E4-99A2-23EF2003451F}" type="slidenum">
              <a:rPr lang="en-US" smtClean="0"/>
              <a:t>12</a:t>
            </a:fld>
            <a:endParaRPr lang="en-US"/>
          </a:p>
        </p:txBody>
      </p:sp>
    </p:spTree>
    <p:extLst>
      <p:ext uri="{BB962C8B-B14F-4D97-AF65-F5344CB8AC3E}">
        <p14:creationId xmlns:p14="http://schemas.microsoft.com/office/powerpoint/2010/main" val="172095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We talk about “Growing Your own Nitrogen”, but remember the second word in the name cover CROPS.  WE need to treat the planting as a crop and understand the fertility needs.  This may require equipment and passes.  Can you put fertilizer down with the drill at the same time as the seed?</a:t>
            </a:r>
          </a:p>
          <a:p>
            <a:endParaRPr lang="en-US" dirty="0">
              <a:ea typeface="Calibri"/>
              <a:cs typeface="Calibri"/>
            </a:endParaRPr>
          </a:p>
          <a:p>
            <a:r>
              <a:rPr lang="en-US" dirty="0">
                <a:ea typeface="Calibri"/>
                <a:cs typeface="Calibri"/>
              </a:rPr>
              <a:t>Question: in the smart diagram what component is missing? Answer is Biology!</a:t>
            </a:r>
          </a:p>
        </p:txBody>
      </p:sp>
      <p:sp>
        <p:nvSpPr>
          <p:cNvPr id="4" name="Slide Number Placeholder 3"/>
          <p:cNvSpPr>
            <a:spLocks noGrp="1"/>
          </p:cNvSpPr>
          <p:nvPr>
            <p:ph type="sldNum" sz="quarter" idx="5"/>
          </p:nvPr>
        </p:nvSpPr>
        <p:spPr/>
        <p:txBody>
          <a:bodyPr/>
          <a:lstStyle/>
          <a:p>
            <a:fld id="{8C035A23-4470-48E4-99A2-23EF2003451F}" type="slidenum">
              <a:rPr lang="en-US" smtClean="0"/>
              <a:t>13</a:t>
            </a:fld>
            <a:endParaRPr lang="en-US"/>
          </a:p>
        </p:txBody>
      </p:sp>
    </p:spTree>
    <p:extLst>
      <p:ext uri="{BB962C8B-B14F-4D97-AF65-F5344CB8AC3E}">
        <p14:creationId xmlns:p14="http://schemas.microsoft.com/office/powerpoint/2010/main" val="3568809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Check out cost of drilling excluding seed.</a:t>
            </a:r>
          </a:p>
          <a:p>
            <a:endParaRPr lang="en-US"/>
          </a:p>
          <a:p>
            <a:r>
              <a:rPr lang="en-US" altLang="en-US">
                <a:latin typeface="Arial" panose="020B0604020202020204" pitchFamily="34" charset="0"/>
                <a:ea typeface="ＭＳ Ｐゴシック" panose="020B0600070205080204" pitchFamily="34" charset="-128"/>
              </a:rPr>
              <a:t>Cost estimates for operation provided by Iowa State 2018 Custom Rate Survey</a:t>
            </a:r>
          </a:p>
          <a:p>
            <a:r>
              <a:rPr lang="en-US" altLang="en-US">
                <a:latin typeface="Arial" panose="020B0604020202020204" pitchFamily="34" charset="0"/>
                <a:ea typeface="ＭＳ Ｐゴシック" panose="020B0600070205080204" pitchFamily="34" charset="-128"/>
              </a:rPr>
              <a:t>https://www.extension.iastate.edu/agdm/crops/pdf/a3-10.pdf</a:t>
            </a:r>
          </a:p>
          <a:p>
            <a:endParaRPr lang="en-US"/>
          </a:p>
        </p:txBody>
      </p:sp>
      <p:sp>
        <p:nvSpPr>
          <p:cNvPr id="4" name="Slide Number Placeholder 3"/>
          <p:cNvSpPr>
            <a:spLocks noGrp="1"/>
          </p:cNvSpPr>
          <p:nvPr>
            <p:ph type="sldNum" sz="quarter" idx="10"/>
          </p:nvPr>
        </p:nvSpPr>
        <p:spPr/>
        <p:txBody>
          <a:bodyPr/>
          <a:lstStyle/>
          <a:p>
            <a:fld id="{027A1BD4-1506-4713-B74A-9F76B5550216}" type="slidenum">
              <a:rPr lang="en-US" smtClean="0"/>
              <a:t>17</a:t>
            </a:fld>
            <a:endParaRPr lang="en-US"/>
          </a:p>
        </p:txBody>
      </p:sp>
    </p:spTree>
    <p:extLst>
      <p:ext uri="{BB962C8B-B14F-4D97-AF65-F5344CB8AC3E}">
        <p14:creationId xmlns:p14="http://schemas.microsoft.com/office/powerpoint/2010/main" val="1090741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C035A23-4470-48E4-99A2-23EF2003451F}" type="slidenum">
              <a:rPr lang="en-US" smtClean="0"/>
              <a:t>18</a:t>
            </a:fld>
            <a:endParaRPr lang="en-US"/>
          </a:p>
        </p:txBody>
      </p:sp>
    </p:spTree>
    <p:extLst>
      <p:ext uri="{BB962C8B-B14F-4D97-AF65-F5344CB8AC3E}">
        <p14:creationId xmlns:p14="http://schemas.microsoft.com/office/powerpoint/2010/main" val="25052234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Slide Image Placeholder 1"/>
          <p:cNvSpPr>
            <a:spLocks noGrp="1" noRot="1" noChangeAspect="1" noTextEdit="1"/>
          </p:cNvSpPr>
          <p:nvPr>
            <p:ph type="sldImg"/>
          </p:nvPr>
        </p:nvSpPr>
        <p:spPr>
          <a:xfrm>
            <a:off x="1371600" y="1143000"/>
            <a:ext cx="4114800" cy="3086100"/>
          </a:xfrm>
          <a:ln/>
        </p:spPr>
      </p:sp>
      <p:sp>
        <p:nvSpPr>
          <p:cNvPr id="436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Air seeders mounted on vertical tillage tools or rotary harrows  may have many advantages over broadcasting alone, particularly if the farmer already owns the equipment.  An air seeder could be mounted on the vertical tillage tool  ( why did you have sprayer that would be more for into standing crop?) </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Seed can also be blended with fertilizer or </a:t>
            </a:r>
            <a:r>
              <a:rPr lang="en-US" altLang="en-US" err="1">
                <a:latin typeface="Arial" panose="020B0604020202020204" pitchFamily="34" charset="0"/>
                <a:ea typeface="ＭＳ Ｐゴシック" panose="020B0600070205080204" pitchFamily="34" charset="-128"/>
              </a:rPr>
              <a:t>pell</a:t>
            </a:r>
            <a:r>
              <a:rPr lang="en-US" altLang="en-US">
                <a:latin typeface="Arial" panose="020B0604020202020204" pitchFamily="34" charset="0"/>
                <a:ea typeface="ＭＳ Ｐゴシック" panose="020B0600070205080204" pitchFamily="34" charset="-128"/>
              </a:rPr>
              <a:t> lime and broadcast ahead of the incorporation tool for best results. Sometimes spread after, but not recommended ( best if can be timed just ahead of  a rain) </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Cost estimates for operation provided by Iowa State 2018 Custom Rate Survey excluding seed</a:t>
            </a:r>
          </a:p>
          <a:p>
            <a:r>
              <a:rPr lang="en-US" altLang="en-US">
                <a:latin typeface="Arial" panose="020B0604020202020204" pitchFamily="34" charset="0"/>
                <a:ea typeface="ＭＳ Ｐゴシック" panose="020B0600070205080204" pitchFamily="34" charset="-128"/>
              </a:rPr>
              <a:t>https://www.extension.iastate.edu/agdm/crops/pdf/a3-10.pdf</a:t>
            </a:r>
          </a:p>
          <a:p>
            <a:endParaRPr lang="en-US" altLang="en-US">
              <a:latin typeface="Arial" panose="020B0604020202020204" pitchFamily="34" charset="0"/>
              <a:ea typeface="ＭＳ Ｐゴシック" panose="020B0600070205080204" pitchFamily="34" charset="-128"/>
            </a:endParaRPr>
          </a:p>
        </p:txBody>
      </p:sp>
      <p:sp>
        <p:nvSpPr>
          <p:cNvPr id="436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0B093A19-61EE-4C70-B47A-C4728426815A}" type="slidenum">
              <a:rPr lang="en-US" altLang="en-US" smtClean="0">
                <a:solidFill>
                  <a:srgbClr val="000000"/>
                </a:solidFill>
              </a:rPr>
              <a:pPr>
                <a:spcBef>
                  <a:spcPct val="0"/>
                </a:spcBef>
              </a:pPr>
              <a:t>19</a:t>
            </a:fld>
            <a:endParaRPr lang="en-US" altLang="en-US">
              <a:solidFill>
                <a:srgbClr val="000000"/>
              </a:solidFill>
            </a:endParaRPr>
          </a:p>
        </p:txBody>
      </p:sp>
    </p:spTree>
    <p:extLst>
      <p:ext uri="{BB962C8B-B14F-4D97-AF65-F5344CB8AC3E}">
        <p14:creationId xmlns:p14="http://schemas.microsoft.com/office/powerpoint/2010/main" val="25783624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Slide Image Placeholder 1"/>
          <p:cNvSpPr>
            <a:spLocks noGrp="1" noRot="1" noChangeAspect="1" noTextEdit="1"/>
          </p:cNvSpPr>
          <p:nvPr>
            <p:ph type="sldImg"/>
          </p:nvPr>
        </p:nvSpPr>
        <p:spPr>
          <a:xfrm>
            <a:off x="1371600" y="1143000"/>
            <a:ext cx="4114800" cy="3086100"/>
          </a:xfrm>
          <a:ln/>
        </p:spPr>
      </p:sp>
      <p:sp>
        <p:nvSpPr>
          <p:cNvPr id="438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Select aerial applicators who have experience in Cover Crops</a:t>
            </a:r>
          </a:p>
          <a:p>
            <a:r>
              <a:rPr lang="en-US" altLang="en-US">
                <a:latin typeface="Arial" panose="020B0604020202020204" pitchFamily="34" charset="0"/>
                <a:ea typeface="ＭＳ Ｐゴシック" panose="020B0600070205080204" pitchFamily="34" charset="-128"/>
              </a:rPr>
              <a:t>Cost vary widely depending on seed type, seeding rate, size of fields etc. **Add a local cost list for flying on seed</a:t>
            </a:r>
          </a:p>
        </p:txBody>
      </p:sp>
      <p:sp>
        <p:nvSpPr>
          <p:cNvPr id="438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5E425AE6-ED7F-4033-8FC1-A28CF973333C}" type="slidenum">
              <a:rPr lang="en-US" altLang="en-US" smtClean="0">
                <a:solidFill>
                  <a:srgbClr val="000000"/>
                </a:solidFill>
              </a:rPr>
              <a:pPr>
                <a:spcBef>
                  <a:spcPct val="0"/>
                </a:spcBef>
              </a:pPr>
              <a:t>20</a:t>
            </a:fld>
            <a:endParaRPr lang="en-US" altLang="en-US">
              <a:solidFill>
                <a:srgbClr val="000000"/>
              </a:solidFill>
            </a:endParaRPr>
          </a:p>
        </p:txBody>
      </p:sp>
    </p:spTree>
    <p:extLst>
      <p:ext uri="{BB962C8B-B14F-4D97-AF65-F5344CB8AC3E}">
        <p14:creationId xmlns:p14="http://schemas.microsoft.com/office/powerpoint/2010/main" val="6377971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What species are more adapted, like annual ryegrass, cereal rye, triticale</a:t>
            </a:r>
          </a:p>
          <a:p>
            <a:r>
              <a:rPr lang="en-US"/>
              <a:t>Target the optimum window, for the cover crop establishment</a:t>
            </a:r>
          </a:p>
          <a:p>
            <a:r>
              <a:rPr lang="en-US"/>
              <a:t>Sometimes timing is critical and you can’t find the people to do this so it can be prohibitive.</a:t>
            </a:r>
          </a:p>
          <a:p>
            <a:r>
              <a:rPr lang="en-US"/>
              <a:t>This may be the only option for low equipment people or operations large in scale.  </a:t>
            </a:r>
          </a:p>
        </p:txBody>
      </p:sp>
      <p:sp>
        <p:nvSpPr>
          <p:cNvPr id="4" name="Slide Number Placeholder 3"/>
          <p:cNvSpPr>
            <a:spLocks noGrp="1"/>
          </p:cNvSpPr>
          <p:nvPr>
            <p:ph type="sldNum" sz="quarter" idx="10"/>
          </p:nvPr>
        </p:nvSpPr>
        <p:spPr/>
        <p:txBody>
          <a:bodyPr/>
          <a:lstStyle/>
          <a:p>
            <a:fld id="{027A1BD4-1506-4713-B74A-9F76B5550216}" type="slidenum">
              <a:rPr lang="en-US" smtClean="0"/>
              <a:t>21</a:t>
            </a:fld>
            <a:endParaRPr lang="en-US"/>
          </a:p>
        </p:txBody>
      </p:sp>
    </p:spTree>
    <p:extLst>
      <p:ext uri="{BB962C8B-B14F-4D97-AF65-F5344CB8AC3E}">
        <p14:creationId xmlns:p14="http://schemas.microsoft.com/office/powerpoint/2010/main" val="28179198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Slide Image Placeholder 1"/>
          <p:cNvSpPr>
            <a:spLocks noGrp="1" noRot="1" noChangeAspect="1" noTextEdit="1"/>
          </p:cNvSpPr>
          <p:nvPr>
            <p:ph type="sldImg"/>
          </p:nvPr>
        </p:nvSpPr>
        <p:spPr>
          <a:xfrm>
            <a:off x="1371600" y="1143000"/>
            <a:ext cx="4114800" cy="3086100"/>
          </a:xfrm>
          <a:ln/>
        </p:spPr>
      </p:sp>
      <p:sp>
        <p:nvSpPr>
          <p:cNvPr id="444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When there’s a will… farmers will find a way!  Farmers and ag retailers are adding dry seed box modifications to their high clearance sprayers.  Most report that they can convert from wet application to dry in about a half day.  Examples-Dave Brandt, Carrol, OH and Mike </a:t>
            </a:r>
            <a:r>
              <a:rPr lang="en-US" altLang="en-US" err="1">
                <a:latin typeface="Arial" panose="020B0604020202020204" pitchFamily="34" charset="0"/>
                <a:ea typeface="ＭＳ Ｐゴシック" panose="020B0600070205080204" pitchFamily="34" charset="-128"/>
              </a:rPr>
              <a:t>Shuter’s</a:t>
            </a:r>
            <a:r>
              <a:rPr lang="en-US" altLang="en-US">
                <a:latin typeface="Arial" panose="020B0604020202020204" pitchFamily="34" charset="0"/>
                <a:ea typeface="ＭＳ Ｐゴシック" panose="020B0600070205080204" pitchFamily="34" charset="-128"/>
              </a:rPr>
              <a:t> seeder near Frankton, IN</a:t>
            </a:r>
          </a:p>
        </p:txBody>
      </p:sp>
      <p:sp>
        <p:nvSpPr>
          <p:cNvPr id="4444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651E848A-85C3-4FDD-A3A5-910E40449BDD}" type="slidenum">
              <a:rPr lang="en-US" altLang="en-US" smtClean="0">
                <a:solidFill>
                  <a:srgbClr val="000000"/>
                </a:solidFill>
              </a:rPr>
              <a:pPr>
                <a:spcBef>
                  <a:spcPct val="0"/>
                </a:spcBef>
              </a:pPr>
              <a:t>22</a:t>
            </a:fld>
            <a:endParaRPr lang="en-US" altLang="en-US">
              <a:solidFill>
                <a:srgbClr val="000000"/>
              </a:solidFill>
            </a:endParaRPr>
          </a:p>
        </p:txBody>
      </p:sp>
    </p:spTree>
    <p:extLst>
      <p:ext uri="{BB962C8B-B14F-4D97-AF65-F5344CB8AC3E}">
        <p14:creationId xmlns:p14="http://schemas.microsoft.com/office/powerpoint/2010/main" val="39015793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Photos by N. Sirovatka</a:t>
            </a:r>
          </a:p>
        </p:txBody>
      </p:sp>
      <p:sp>
        <p:nvSpPr>
          <p:cNvPr id="4" name="Slide Number Placeholder 3"/>
          <p:cNvSpPr>
            <a:spLocks noGrp="1"/>
          </p:cNvSpPr>
          <p:nvPr>
            <p:ph type="sldNum" sz="quarter" idx="5"/>
          </p:nvPr>
        </p:nvSpPr>
        <p:spPr/>
        <p:txBody>
          <a:bodyPr/>
          <a:lstStyle/>
          <a:p>
            <a:fld id="{8C035A23-4470-48E4-99A2-23EF2003451F}" type="slidenum">
              <a:rPr lang="en-US" smtClean="0"/>
              <a:t>23</a:t>
            </a:fld>
            <a:endParaRPr lang="en-US"/>
          </a:p>
        </p:txBody>
      </p:sp>
    </p:spTree>
    <p:extLst>
      <p:ext uri="{BB962C8B-B14F-4D97-AF65-F5344CB8AC3E}">
        <p14:creationId xmlns:p14="http://schemas.microsoft.com/office/powerpoint/2010/main" val="4245899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POSE QUESTION TO AUDIENCE------------</a:t>
            </a:r>
          </a:p>
          <a:p>
            <a:r>
              <a:rPr lang="en-US"/>
              <a:t>Insert 340</a:t>
            </a:r>
            <a:r>
              <a:rPr lang="en-US" baseline="0"/>
              <a:t> cover crop standard for the area that training is taking place (This is CA). Soil health should be considered on all land uses.  Each state has adopted / modified the national standard and Job sheets to use in conservation planning.  This workshop will not go into detail for this standard.  This course does not supersede state specific guidance.</a:t>
            </a:r>
          </a:p>
          <a:p>
            <a:endParaRPr lang="en-US" baseline="0"/>
          </a:p>
          <a:p>
            <a:r>
              <a:rPr lang="en-US" baseline="0"/>
              <a:t>After completing SH&amp;S- field staff knows that the four principles of soil health will improve the entire management of the system.  The use of equipment to prepare the ground, seed the cover crop, terminate the cover crop and prepare for the next cash crop shouldn’t lose site of the 4 principles, just because we are planting a cover crop.</a:t>
            </a:r>
          </a:p>
          <a:p>
            <a:endParaRPr lang="en-US" baseline="0"/>
          </a:p>
          <a:p>
            <a:r>
              <a:rPr lang="en-US" baseline="0"/>
              <a:t>Conservation planners should always review the state specific 340 cover crop standard and all supporting materials.  Planners should also be aware of potential negative effects of certain cover crop species on specific cropping systems within your own state or area.  For example, be cautious of planting cereal rye or annual ryegrass in wheat dominant cropping system.</a:t>
            </a:r>
            <a:endParaRPr lang="en-US" b="1"/>
          </a:p>
          <a:p>
            <a:endParaRPr lang="en-US"/>
          </a:p>
        </p:txBody>
      </p:sp>
      <p:sp>
        <p:nvSpPr>
          <p:cNvPr id="4" name="Slide Number Placeholder 3"/>
          <p:cNvSpPr>
            <a:spLocks noGrp="1"/>
          </p:cNvSpPr>
          <p:nvPr>
            <p:ph type="sldNum" sz="quarter" idx="10"/>
          </p:nvPr>
        </p:nvSpPr>
        <p:spPr/>
        <p:txBody>
          <a:bodyPr/>
          <a:lstStyle/>
          <a:p>
            <a:fld id="{027A1BD4-1506-4713-B74A-9F76B5550216}" type="slidenum">
              <a:rPr lang="en-US" smtClean="0"/>
              <a:t>3</a:t>
            </a:fld>
            <a:endParaRPr lang="en-US"/>
          </a:p>
        </p:txBody>
      </p:sp>
    </p:spTree>
    <p:extLst>
      <p:ext uri="{BB962C8B-B14F-4D97-AF65-F5344CB8AC3E}">
        <p14:creationId xmlns:p14="http://schemas.microsoft.com/office/powerpoint/2010/main" val="23851415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Slide Image Placeholder 1"/>
          <p:cNvSpPr>
            <a:spLocks noGrp="1" noRot="1" noChangeAspect="1" noTextEdit="1"/>
          </p:cNvSpPr>
          <p:nvPr>
            <p:ph type="sldImg"/>
          </p:nvPr>
        </p:nvSpPr>
        <p:spPr>
          <a:xfrm>
            <a:off x="1371600" y="1143000"/>
            <a:ext cx="4114800" cy="3086100"/>
          </a:xfrm>
          <a:ln/>
        </p:spPr>
      </p:sp>
      <p:sp>
        <p:nvSpPr>
          <p:cNvPr id="448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a:ea typeface="ＭＳ Ｐゴシック"/>
                <a:cs typeface="Arial"/>
              </a:rPr>
              <a:t>Some producers are mounting air seeders on combine header so soybean will cover the cover crops at harvest. Ray McCormick’s Gandy seeder.</a:t>
            </a:r>
          </a:p>
        </p:txBody>
      </p:sp>
      <p:sp>
        <p:nvSpPr>
          <p:cNvPr id="448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3AFEA2AC-086C-4E3B-9192-7D9BBED0B3E5}" type="slidenum">
              <a:rPr lang="en-US" altLang="en-US" smtClean="0">
                <a:solidFill>
                  <a:srgbClr val="000000"/>
                </a:solidFill>
              </a:rPr>
              <a:pPr>
                <a:spcBef>
                  <a:spcPct val="0"/>
                </a:spcBef>
              </a:pPr>
              <a:t>24</a:t>
            </a:fld>
            <a:endParaRPr lang="en-US" altLang="en-US">
              <a:solidFill>
                <a:srgbClr val="000000"/>
              </a:solidFill>
            </a:endParaRPr>
          </a:p>
        </p:txBody>
      </p:sp>
    </p:spTree>
    <p:extLst>
      <p:ext uri="{BB962C8B-B14F-4D97-AF65-F5344CB8AC3E}">
        <p14:creationId xmlns:p14="http://schemas.microsoft.com/office/powerpoint/2010/main" val="7489808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err="1"/>
              <a:t>Interseeding</a:t>
            </a:r>
            <a:r>
              <a:rPr lang="en-US"/>
              <a:t> has a potential allowing for legumes to be grown in Northern Climates following silage corn when there is adequate soil moisture and corn yields which do not shade out the cover crop. Residual herbicide persistence and weeds are a challenge. </a:t>
            </a:r>
          </a:p>
        </p:txBody>
      </p:sp>
      <p:sp>
        <p:nvSpPr>
          <p:cNvPr id="4" name="Slide Number Placeholder 3"/>
          <p:cNvSpPr>
            <a:spLocks noGrp="1"/>
          </p:cNvSpPr>
          <p:nvPr>
            <p:ph type="sldNum" sz="quarter" idx="5"/>
          </p:nvPr>
        </p:nvSpPr>
        <p:spPr/>
        <p:txBody>
          <a:bodyPr/>
          <a:lstStyle/>
          <a:p>
            <a:fld id="{027A1BD4-1506-4713-B74A-9F76B5550216}" type="slidenum">
              <a:rPr lang="en-US" smtClean="0"/>
              <a:t>26</a:t>
            </a:fld>
            <a:endParaRPr lang="en-US"/>
          </a:p>
        </p:txBody>
      </p:sp>
    </p:spTree>
    <p:extLst>
      <p:ext uri="{BB962C8B-B14F-4D97-AF65-F5344CB8AC3E}">
        <p14:creationId xmlns:p14="http://schemas.microsoft.com/office/powerpoint/2010/main" val="22318628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Slide Image Placeholder 1"/>
          <p:cNvSpPr>
            <a:spLocks noGrp="1" noRot="1" noChangeAspect="1" noTextEdit="1"/>
          </p:cNvSpPr>
          <p:nvPr>
            <p:ph type="sldImg"/>
          </p:nvPr>
        </p:nvSpPr>
        <p:spPr>
          <a:xfrm>
            <a:off x="1371600" y="1143000"/>
            <a:ext cx="4114800" cy="3086100"/>
          </a:xfrm>
          <a:ln/>
        </p:spPr>
      </p:sp>
      <p:sp>
        <p:nvSpPr>
          <p:cNvPr id="446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Precision planting is possible with most soybean planters and this is a way to reduce seed cost as well as strategically utilize species that winter kill with species that provide n fixation (biological strip-till).  RTK allows the precise planting over the winter killed row.</a:t>
            </a:r>
          </a:p>
        </p:txBody>
      </p:sp>
      <p:sp>
        <p:nvSpPr>
          <p:cNvPr id="446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C3B70EF1-7A10-4BAF-8469-0A30ED6EB649}" type="slidenum">
              <a:rPr lang="en-US" altLang="en-US" smtClean="0">
                <a:solidFill>
                  <a:srgbClr val="000000"/>
                </a:solidFill>
              </a:rPr>
              <a:pPr>
                <a:spcBef>
                  <a:spcPct val="0"/>
                </a:spcBef>
              </a:pPr>
              <a:t>27</a:t>
            </a:fld>
            <a:endParaRPr lang="en-US" altLang="en-US">
              <a:solidFill>
                <a:srgbClr val="000000"/>
              </a:solidFill>
            </a:endParaRPr>
          </a:p>
        </p:txBody>
      </p:sp>
    </p:spTree>
    <p:extLst>
      <p:ext uri="{BB962C8B-B14F-4D97-AF65-F5344CB8AC3E}">
        <p14:creationId xmlns:p14="http://schemas.microsoft.com/office/powerpoint/2010/main" val="3142846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ea typeface="Calibri"/>
                <a:cs typeface="Calibri"/>
              </a:rPr>
              <a:t>This is not very common in the West</a:t>
            </a:r>
          </a:p>
        </p:txBody>
      </p:sp>
      <p:sp>
        <p:nvSpPr>
          <p:cNvPr id="4" name="Slide Number Placeholder 3"/>
          <p:cNvSpPr>
            <a:spLocks noGrp="1"/>
          </p:cNvSpPr>
          <p:nvPr>
            <p:ph type="sldNum" sz="quarter" idx="5"/>
          </p:nvPr>
        </p:nvSpPr>
        <p:spPr/>
        <p:txBody>
          <a:bodyPr/>
          <a:lstStyle/>
          <a:p>
            <a:fld id="{8C035A23-4470-48E4-99A2-23EF2003451F}" type="slidenum">
              <a:rPr lang="en-US" smtClean="0"/>
              <a:t>28</a:t>
            </a:fld>
            <a:endParaRPr lang="en-US"/>
          </a:p>
        </p:txBody>
      </p:sp>
    </p:spTree>
    <p:extLst>
      <p:ext uri="{BB962C8B-B14F-4D97-AF65-F5344CB8AC3E}">
        <p14:creationId xmlns:p14="http://schemas.microsoft.com/office/powerpoint/2010/main" val="14350322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Photo by N. </a:t>
            </a:r>
            <a:r>
              <a:rPr lang="en-US" dirty="0" err="1"/>
              <a:t>Sirovatka_Logan</a:t>
            </a:r>
            <a:r>
              <a:rPr lang="en-US" dirty="0"/>
              <a:t>, Utah 2023</a:t>
            </a:r>
          </a:p>
          <a:p>
            <a:endParaRPr lang="en-US" dirty="0">
              <a:cs typeface="Calibri"/>
            </a:endParaRPr>
          </a:p>
          <a:p>
            <a:r>
              <a:rPr lang="en-US" i="1" u="sng" dirty="0">
                <a:cs typeface="Calibri"/>
              </a:rPr>
              <a:t>Has this pic been seeded to a cover crop or is it just liquid manure application on corn silage ground?</a:t>
            </a:r>
          </a:p>
        </p:txBody>
      </p:sp>
      <p:sp>
        <p:nvSpPr>
          <p:cNvPr id="4" name="Slide Number Placeholder 3"/>
          <p:cNvSpPr>
            <a:spLocks noGrp="1"/>
          </p:cNvSpPr>
          <p:nvPr>
            <p:ph type="sldNum" sz="quarter" idx="5"/>
          </p:nvPr>
        </p:nvSpPr>
        <p:spPr/>
        <p:txBody>
          <a:bodyPr/>
          <a:lstStyle/>
          <a:p>
            <a:fld id="{8C035A23-4470-48E4-99A2-23EF2003451F}" type="slidenum">
              <a:rPr lang="en-US" smtClean="0"/>
              <a:t>29</a:t>
            </a:fld>
            <a:endParaRPr lang="en-US"/>
          </a:p>
        </p:txBody>
      </p:sp>
    </p:spTree>
    <p:extLst>
      <p:ext uri="{BB962C8B-B14F-4D97-AF65-F5344CB8AC3E}">
        <p14:creationId xmlns:p14="http://schemas.microsoft.com/office/powerpoint/2010/main" val="24693955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Not a common practice in the west.  Our overwintering cover crops go dormant due to cold temperatures</a:t>
            </a:r>
            <a:endParaRPr lang="en-US"/>
          </a:p>
          <a:p>
            <a:r>
              <a:rPr lang="en-US">
                <a:cs typeface="Calibri"/>
              </a:rPr>
              <a:t>This practice is very geographic sensitive (CLIMATE AND CROP PRODUCTION SENSITIVE)</a:t>
            </a:r>
          </a:p>
          <a:p>
            <a:endParaRPr lang="en-US">
              <a:cs typeface="Calibri"/>
            </a:endParaRPr>
          </a:p>
          <a:p>
            <a:r>
              <a:rPr lang="en-US">
                <a:cs typeface="Calibri"/>
              </a:rPr>
              <a:t>May increase slug habitat, following grain corn biomass, </a:t>
            </a:r>
            <a:endParaRPr lang="en-US"/>
          </a:p>
          <a:p>
            <a:r>
              <a:rPr lang="en-US">
                <a:cs typeface="Calibri"/>
              </a:rPr>
              <a:t>If standing covers hairy vetch and peas may increase the potential for wrapping,  If biomass is extremely heavy, producer may consider rolling the cover first.</a:t>
            </a:r>
            <a:endParaRPr lang="en-US"/>
          </a:p>
          <a:p>
            <a:endParaRPr lang="en-US">
              <a:cs typeface="Calibri"/>
            </a:endParaRPr>
          </a:p>
          <a:p>
            <a:r>
              <a:rPr lang="en-US">
                <a:cs typeface="Calibri"/>
              </a:rPr>
              <a:t>May need an </a:t>
            </a:r>
            <a:r>
              <a:rPr lang="en-US" err="1">
                <a:cs typeface="Calibri"/>
              </a:rPr>
              <a:t>airhose</a:t>
            </a:r>
            <a:r>
              <a:rPr lang="en-US">
                <a:cs typeface="Calibri"/>
              </a:rPr>
              <a:t> to blow of radiator screens</a:t>
            </a:r>
          </a:p>
          <a:p>
            <a:endParaRPr lang="en-US"/>
          </a:p>
          <a:p>
            <a:r>
              <a:rPr lang="en-US"/>
              <a:t>Advantages:  Maximizes photosynthesis opportunities enabling the improving the carbon cycle.  Cover crops can be managed to remove excess moisture in wet seasons.</a:t>
            </a:r>
            <a:endParaRPr lang="en-US">
              <a:cs typeface="Calibri"/>
            </a:endParaRPr>
          </a:p>
          <a:p>
            <a:r>
              <a:rPr lang="en-US"/>
              <a:t>Better planting performance in standing residue vs. residue already on the ground due to issues with coulter or disc opener problems cutting through the residue – </a:t>
            </a:r>
            <a:r>
              <a:rPr lang="en-US" err="1"/>
              <a:t>hairpinning</a:t>
            </a:r>
            <a:r>
              <a:rPr lang="en-US"/>
              <a:t> can occur (pushing residue down into the seed trough and interfering with seed placement).</a:t>
            </a:r>
            <a:endParaRPr lang="en-US">
              <a:cs typeface="Calibri"/>
            </a:endParaRPr>
          </a:p>
          <a:p>
            <a:endParaRPr lang="en-US"/>
          </a:p>
          <a:p>
            <a:r>
              <a:rPr lang="en-US"/>
              <a:t>Disadvantages:  These are commonly seen WHEN producers attempt to plant in dying cover crop residue.  During this time residue becomes very tough and rubbery creating less than optimal conditions for planting.  Green fresh residue or brown crispy brittle residue are desired conditions to avoid some of the listed disadvantages dealing with equipment.</a:t>
            </a:r>
            <a:endParaRPr lang="en-US">
              <a:cs typeface="Calibri"/>
            </a:endParaRPr>
          </a:p>
          <a:p>
            <a:endParaRPr lang="en-US"/>
          </a:p>
          <a:p>
            <a:r>
              <a:rPr lang="en-US"/>
              <a:t>In the pictured example, the producer is planting green and will followed up with herbicide application to terminate cover crop</a:t>
            </a:r>
            <a:endParaRPr lang="en-US">
              <a:cs typeface="Calibri"/>
            </a:endParaRPr>
          </a:p>
          <a:p>
            <a:endParaRPr lang="en-US"/>
          </a:p>
          <a:p>
            <a:r>
              <a:rPr lang="en-US"/>
              <a:t>Planting green is not the same with every producer nor is every cropping season.  Producers will find that flexibility is key to a successful SHMS.</a:t>
            </a:r>
            <a:endParaRPr lang="en-US">
              <a:cs typeface="Calibri"/>
            </a:endParaRPr>
          </a:p>
        </p:txBody>
      </p:sp>
      <p:sp>
        <p:nvSpPr>
          <p:cNvPr id="4" name="Slide Number Placeholder 3"/>
          <p:cNvSpPr>
            <a:spLocks noGrp="1"/>
          </p:cNvSpPr>
          <p:nvPr>
            <p:ph type="sldNum" sz="quarter" idx="5"/>
          </p:nvPr>
        </p:nvSpPr>
        <p:spPr/>
        <p:txBody>
          <a:bodyPr/>
          <a:lstStyle/>
          <a:p>
            <a:fld id="{D8BD3564-BA70-487D-809A-030C0B32E9FE}" type="slidenum">
              <a:rPr lang="en-US" smtClean="0"/>
              <a:t>30</a:t>
            </a:fld>
            <a:endParaRPr lang="en-US"/>
          </a:p>
        </p:txBody>
      </p:sp>
    </p:spTree>
    <p:extLst>
      <p:ext uri="{BB962C8B-B14F-4D97-AF65-F5344CB8AC3E}">
        <p14:creationId xmlns:p14="http://schemas.microsoft.com/office/powerpoint/2010/main" val="38181850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When we are talking to/with our producers, some of this information isn’t NRCS Farm Bill Program information, but as a Field Staff representative for the NRCS, it is important that we know and consider what our producers are going through.</a:t>
            </a:r>
          </a:p>
        </p:txBody>
      </p:sp>
      <p:sp>
        <p:nvSpPr>
          <p:cNvPr id="4" name="Slide Number Placeholder 3"/>
          <p:cNvSpPr>
            <a:spLocks noGrp="1"/>
          </p:cNvSpPr>
          <p:nvPr>
            <p:ph type="sldNum" sz="quarter" idx="5"/>
          </p:nvPr>
        </p:nvSpPr>
        <p:spPr/>
        <p:txBody>
          <a:bodyPr/>
          <a:lstStyle/>
          <a:p>
            <a:fld id="{8C035A23-4470-48E4-99A2-23EF2003451F}" type="slidenum">
              <a:rPr lang="en-US" smtClean="0"/>
              <a:t>31</a:t>
            </a:fld>
            <a:endParaRPr lang="en-US"/>
          </a:p>
        </p:txBody>
      </p:sp>
    </p:spTree>
    <p:extLst>
      <p:ext uri="{BB962C8B-B14F-4D97-AF65-F5344CB8AC3E}">
        <p14:creationId xmlns:p14="http://schemas.microsoft.com/office/powerpoint/2010/main" val="42916747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As a conservationist, we need to keep track of a lot of information for producers.  This includes what other programs they are participating in.  By adding a cover crop planting, what are we doing to their STIR or SCI trends for the rotation?</a:t>
            </a:r>
          </a:p>
          <a:p>
            <a:endParaRPr lang="en-US"/>
          </a:p>
          <a:p>
            <a:r>
              <a:rPr lang="en-US"/>
              <a:t>Are they participating in other programs (</a:t>
            </a:r>
            <a:r>
              <a:rPr lang="en-US" err="1"/>
              <a:t>CStwP</a:t>
            </a:r>
            <a:r>
              <a:rPr lang="en-US"/>
              <a:t>) and have requirements for a certain STIR rating for their operation.  How do we design the IR for 340 to fit within those constraints?</a:t>
            </a:r>
          </a:p>
        </p:txBody>
      </p:sp>
      <p:sp>
        <p:nvSpPr>
          <p:cNvPr id="4" name="Slide Number Placeholder 3"/>
          <p:cNvSpPr>
            <a:spLocks noGrp="1"/>
          </p:cNvSpPr>
          <p:nvPr>
            <p:ph type="sldNum" sz="quarter" idx="5"/>
          </p:nvPr>
        </p:nvSpPr>
        <p:spPr/>
        <p:txBody>
          <a:bodyPr/>
          <a:lstStyle/>
          <a:p>
            <a:fld id="{8C035A23-4470-48E4-99A2-23EF2003451F}" type="slidenum">
              <a:rPr lang="en-US" smtClean="0"/>
              <a:t>32</a:t>
            </a:fld>
            <a:endParaRPr lang="en-US"/>
          </a:p>
        </p:txBody>
      </p:sp>
    </p:spTree>
    <p:extLst>
      <p:ext uri="{BB962C8B-B14F-4D97-AF65-F5344CB8AC3E}">
        <p14:creationId xmlns:p14="http://schemas.microsoft.com/office/powerpoint/2010/main" val="7990814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Does $3.50 per bushel corn always pay the bills?  In the west grazing cattle on cover crops can be an alternative.   </a:t>
            </a:r>
          </a:p>
          <a:p>
            <a:endParaRPr lang="en-US">
              <a:cs typeface="Calibri"/>
            </a:endParaRPr>
          </a:p>
        </p:txBody>
      </p:sp>
      <p:sp>
        <p:nvSpPr>
          <p:cNvPr id="4" name="Slide Number Placeholder 3"/>
          <p:cNvSpPr>
            <a:spLocks noGrp="1"/>
          </p:cNvSpPr>
          <p:nvPr>
            <p:ph type="sldNum" sz="quarter" idx="5"/>
          </p:nvPr>
        </p:nvSpPr>
        <p:spPr/>
        <p:txBody>
          <a:bodyPr/>
          <a:lstStyle/>
          <a:p>
            <a:fld id="{8C035A23-4470-48E4-99A2-23EF2003451F}" type="slidenum">
              <a:rPr lang="en-US" smtClean="0"/>
              <a:t>34</a:t>
            </a:fld>
            <a:endParaRPr lang="en-US"/>
          </a:p>
        </p:txBody>
      </p:sp>
    </p:spTree>
    <p:extLst>
      <p:ext uri="{BB962C8B-B14F-4D97-AF65-F5344CB8AC3E}">
        <p14:creationId xmlns:p14="http://schemas.microsoft.com/office/powerpoint/2010/main" val="34545428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ea typeface="Calibri"/>
                <a:cs typeface="Calibri"/>
              </a:rPr>
              <a:t>30 minute fallow is the cover crop drill is 30 minutes behind the combine</a:t>
            </a:r>
          </a:p>
        </p:txBody>
      </p:sp>
      <p:sp>
        <p:nvSpPr>
          <p:cNvPr id="4" name="Slide Number Placeholder 3"/>
          <p:cNvSpPr>
            <a:spLocks noGrp="1"/>
          </p:cNvSpPr>
          <p:nvPr>
            <p:ph type="sldNum" sz="quarter" idx="5"/>
          </p:nvPr>
        </p:nvSpPr>
        <p:spPr/>
        <p:txBody>
          <a:bodyPr/>
          <a:lstStyle/>
          <a:p>
            <a:fld id="{8C035A23-4470-48E4-99A2-23EF2003451F}" type="slidenum">
              <a:rPr lang="en-US" smtClean="0"/>
              <a:t>35</a:t>
            </a:fld>
            <a:endParaRPr lang="en-US"/>
          </a:p>
        </p:txBody>
      </p:sp>
    </p:spTree>
    <p:extLst>
      <p:ext uri="{BB962C8B-B14F-4D97-AF65-F5344CB8AC3E}">
        <p14:creationId xmlns:p14="http://schemas.microsoft.com/office/powerpoint/2010/main" val="4194253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Photo by N. Sirovatka</a:t>
            </a:r>
          </a:p>
          <a:p>
            <a:r>
              <a:rPr lang="en-US"/>
              <a:t>Adding a cover crop into a system may cause some anxiety for producers.  Do they have what they need?  We aren’t in the “Stone Age” </a:t>
            </a:r>
          </a:p>
        </p:txBody>
      </p:sp>
      <p:sp>
        <p:nvSpPr>
          <p:cNvPr id="4" name="Slide Number Placeholder 3"/>
          <p:cNvSpPr>
            <a:spLocks noGrp="1"/>
          </p:cNvSpPr>
          <p:nvPr>
            <p:ph type="sldNum" sz="quarter" idx="5"/>
          </p:nvPr>
        </p:nvSpPr>
        <p:spPr/>
        <p:txBody>
          <a:bodyPr/>
          <a:lstStyle/>
          <a:p>
            <a:fld id="{8C035A23-4470-48E4-99A2-23EF2003451F}" type="slidenum">
              <a:rPr lang="en-US" smtClean="0"/>
              <a:t>4</a:t>
            </a:fld>
            <a:endParaRPr lang="en-US"/>
          </a:p>
        </p:txBody>
      </p:sp>
    </p:spTree>
    <p:extLst>
      <p:ext uri="{BB962C8B-B14F-4D97-AF65-F5344CB8AC3E}">
        <p14:creationId xmlns:p14="http://schemas.microsoft.com/office/powerpoint/2010/main" val="2412147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Photos by N. Sirovatka</a:t>
            </a:r>
          </a:p>
          <a:p>
            <a:r>
              <a:rPr lang="en-US"/>
              <a:t>Cover crops are not a “band-aid” to be used to resolve tillage decisions that result in soil health management.  They are an inclusion into the system that we need to encourage producers to adopt.  </a:t>
            </a:r>
          </a:p>
        </p:txBody>
      </p:sp>
      <p:sp>
        <p:nvSpPr>
          <p:cNvPr id="4" name="Slide Number Placeholder 3"/>
          <p:cNvSpPr>
            <a:spLocks noGrp="1"/>
          </p:cNvSpPr>
          <p:nvPr>
            <p:ph type="sldNum" sz="quarter" idx="5"/>
          </p:nvPr>
        </p:nvSpPr>
        <p:spPr/>
        <p:txBody>
          <a:bodyPr/>
          <a:lstStyle/>
          <a:p>
            <a:fld id="{8C035A23-4470-48E4-99A2-23EF2003451F}" type="slidenum">
              <a:rPr lang="en-US" smtClean="0"/>
              <a:t>5</a:t>
            </a:fld>
            <a:endParaRPr lang="en-US"/>
          </a:p>
        </p:txBody>
      </p:sp>
    </p:spTree>
    <p:extLst>
      <p:ext uri="{BB962C8B-B14F-4D97-AF65-F5344CB8AC3E}">
        <p14:creationId xmlns:p14="http://schemas.microsoft.com/office/powerpoint/2010/main" val="1957701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Photos by N. Sirovatka</a:t>
            </a:r>
          </a:p>
        </p:txBody>
      </p:sp>
      <p:sp>
        <p:nvSpPr>
          <p:cNvPr id="4" name="Slide Number Placeholder 3"/>
          <p:cNvSpPr>
            <a:spLocks noGrp="1"/>
          </p:cNvSpPr>
          <p:nvPr>
            <p:ph type="sldNum" sz="quarter" idx="5"/>
          </p:nvPr>
        </p:nvSpPr>
        <p:spPr/>
        <p:txBody>
          <a:bodyPr/>
          <a:lstStyle/>
          <a:p>
            <a:fld id="{8C035A23-4470-48E4-99A2-23EF2003451F}" type="slidenum">
              <a:rPr lang="en-US" smtClean="0"/>
              <a:t>6</a:t>
            </a:fld>
            <a:endParaRPr lang="en-US"/>
          </a:p>
        </p:txBody>
      </p:sp>
    </p:spTree>
    <p:extLst>
      <p:ext uri="{BB962C8B-B14F-4D97-AF65-F5344CB8AC3E}">
        <p14:creationId xmlns:p14="http://schemas.microsoft.com/office/powerpoint/2010/main" val="1179148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Photo by N. Sirovatka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As a Soil Health Conservationist, what are some of the options and opportunities to get a cover crop seeded without using heavy or excessive tillage?</a:t>
            </a:r>
          </a:p>
          <a:p>
            <a:endParaRPr lang="en-US"/>
          </a:p>
        </p:txBody>
      </p:sp>
      <p:sp>
        <p:nvSpPr>
          <p:cNvPr id="4" name="Slide Number Placeholder 3"/>
          <p:cNvSpPr>
            <a:spLocks noGrp="1"/>
          </p:cNvSpPr>
          <p:nvPr>
            <p:ph type="sldNum" sz="quarter" idx="5"/>
          </p:nvPr>
        </p:nvSpPr>
        <p:spPr/>
        <p:txBody>
          <a:bodyPr/>
          <a:lstStyle/>
          <a:p>
            <a:fld id="{8C035A23-4470-48E4-99A2-23EF2003451F}" type="slidenum">
              <a:rPr lang="en-US" smtClean="0"/>
              <a:t>7</a:t>
            </a:fld>
            <a:endParaRPr lang="en-US"/>
          </a:p>
        </p:txBody>
      </p:sp>
    </p:spTree>
    <p:extLst>
      <p:ext uri="{BB962C8B-B14F-4D97-AF65-F5344CB8AC3E}">
        <p14:creationId xmlns:p14="http://schemas.microsoft.com/office/powerpoint/2010/main" val="3765006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We have had good success planting multi species mixes at ¾ to 1 inch deep, maybe a few seeds float to the surface, but that is acceptable.mw</a:t>
            </a:r>
          </a:p>
        </p:txBody>
      </p:sp>
      <p:sp>
        <p:nvSpPr>
          <p:cNvPr id="4" name="Slide Number Placeholder 3"/>
          <p:cNvSpPr>
            <a:spLocks noGrp="1"/>
          </p:cNvSpPr>
          <p:nvPr>
            <p:ph type="sldNum" sz="quarter" idx="5"/>
          </p:nvPr>
        </p:nvSpPr>
        <p:spPr/>
        <p:txBody>
          <a:bodyPr/>
          <a:lstStyle/>
          <a:p>
            <a:fld id="{8C035A23-4470-48E4-99A2-23EF2003451F}" type="slidenum">
              <a:rPr lang="en-US" smtClean="0"/>
              <a:t>8</a:t>
            </a:fld>
            <a:endParaRPr lang="en-US"/>
          </a:p>
        </p:txBody>
      </p:sp>
    </p:spTree>
    <p:extLst>
      <p:ext uri="{BB962C8B-B14F-4D97-AF65-F5344CB8AC3E}">
        <p14:creationId xmlns:p14="http://schemas.microsoft.com/office/powerpoint/2010/main" val="880423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cs typeface="Calibri"/>
              </a:rPr>
              <a:t>Disturbing the top two inches can be devastating to Pore Continuity and the majority of soil life that lives their.</a:t>
            </a:r>
          </a:p>
        </p:txBody>
      </p:sp>
      <p:sp>
        <p:nvSpPr>
          <p:cNvPr id="4" name="Slide Number Placeholder 3"/>
          <p:cNvSpPr>
            <a:spLocks noGrp="1"/>
          </p:cNvSpPr>
          <p:nvPr>
            <p:ph type="sldNum" sz="quarter" idx="5"/>
          </p:nvPr>
        </p:nvSpPr>
        <p:spPr/>
        <p:txBody>
          <a:bodyPr/>
          <a:lstStyle/>
          <a:p>
            <a:fld id="{8C035A23-4470-48E4-99A2-23EF2003451F}" type="slidenum">
              <a:rPr lang="en-US" smtClean="0"/>
              <a:t>9</a:t>
            </a:fld>
            <a:endParaRPr lang="en-US"/>
          </a:p>
        </p:txBody>
      </p:sp>
    </p:spTree>
    <p:extLst>
      <p:ext uri="{BB962C8B-B14F-4D97-AF65-F5344CB8AC3E}">
        <p14:creationId xmlns:p14="http://schemas.microsoft.com/office/powerpoint/2010/main" val="16991626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ea typeface="Calibri"/>
                <a:cs typeface="Calibri"/>
              </a:rPr>
              <a:t>Strip tillage mostly use to establish cash commodity crops i.e. corn, sunflower, sugar beet, processing tomato, soybean, </a:t>
            </a:r>
            <a:r>
              <a:rPr lang="en-US" dirty="0" err="1">
                <a:ea typeface="Calibri"/>
                <a:cs typeface="Calibri"/>
              </a:rPr>
              <a:t>etc</a:t>
            </a:r>
            <a:r>
              <a:rPr lang="en-US" dirty="0">
                <a:ea typeface="Calibri"/>
                <a:cs typeface="Calibri"/>
              </a:rPr>
              <a:t> </a:t>
            </a:r>
          </a:p>
        </p:txBody>
      </p:sp>
      <p:sp>
        <p:nvSpPr>
          <p:cNvPr id="4" name="Slide Number Placeholder 3"/>
          <p:cNvSpPr>
            <a:spLocks noGrp="1"/>
          </p:cNvSpPr>
          <p:nvPr>
            <p:ph type="sldNum" sz="quarter" idx="5"/>
          </p:nvPr>
        </p:nvSpPr>
        <p:spPr/>
        <p:txBody>
          <a:bodyPr/>
          <a:lstStyle/>
          <a:p>
            <a:fld id="{8C035A23-4470-48E4-99A2-23EF2003451F}" type="slidenum">
              <a:rPr lang="en-US" smtClean="0"/>
              <a:t>10</a:t>
            </a:fld>
            <a:endParaRPr lang="en-US"/>
          </a:p>
        </p:txBody>
      </p:sp>
    </p:spTree>
    <p:extLst>
      <p:ext uri="{BB962C8B-B14F-4D97-AF65-F5344CB8AC3E}">
        <p14:creationId xmlns:p14="http://schemas.microsoft.com/office/powerpoint/2010/main" val="11568896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148090635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Page No Pictures">
    <p:spTree>
      <p:nvGrpSpPr>
        <p:cNvPr id="1" name=""/>
        <p:cNvGrpSpPr/>
        <p:nvPr/>
      </p:nvGrpSpPr>
      <p:grpSpPr>
        <a:xfrm>
          <a:off x="0" y="0"/>
          <a:ext cx="0" cy="0"/>
          <a:chOff x="0" y="0"/>
          <a:chExt cx="0" cy="0"/>
        </a:xfrm>
      </p:grpSpPr>
      <p:pic>
        <p:nvPicPr>
          <p:cNvPr id="2" name="Picture 1" descr="A close up of a green plant&#10;&#10;Description generated with very high confidence">
            <a:extLst>
              <a:ext uri="{FF2B5EF4-FFF2-40B4-BE49-F238E27FC236}">
                <a16:creationId xmlns:a16="http://schemas.microsoft.com/office/drawing/2014/main" id="{86737B90-CE31-AA76-CD6D-EE00988A0C6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77767" y="1004628"/>
            <a:ext cx="4572000" cy="4572000"/>
          </a:xfrm>
          <a:prstGeom prst="round2DiagRect">
            <a:avLst>
              <a:gd name="adj1" fmla="val 0"/>
              <a:gd name="adj2" fmla="val 13208"/>
            </a:avLst>
          </a:prstGeom>
          <a:ln w="88900" cap="sq">
            <a:solidFill>
              <a:schemeClr val="tx2">
                <a:lumMod val="50000"/>
              </a:schemeClr>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69510914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4257889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7194120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4422244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4204749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65623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4448141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1197963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311200"/>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dirty="0"/>
              <a:t>Module 4 </a:t>
            </a:r>
            <a:r>
              <a:rPr lang="en-US" sz="1350"/>
              <a:t>– Equipment</a:t>
            </a:r>
            <a:endParaRPr lang="en-US" sz="1350"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algn="ctr">
              <a:spcBef>
                <a:spcPts val="200"/>
              </a:spcBef>
            </a:pP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lang="en-US" sz="975" b="1" kern="1200" spc="225"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2"/>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78001" y="6565958"/>
            <a:ext cx="3394773" cy="253916"/>
          </a:xfrm>
          <a:prstGeom prst="rect">
            <a:avLst/>
          </a:prstGeom>
          <a:noFill/>
        </p:spPr>
        <p:txBody>
          <a:bodyPr wrap="square" rtlCol="0">
            <a:spAutoFit/>
          </a:bodyPr>
          <a:lstStyle/>
          <a:p>
            <a:pPr algn="l">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Cover Crops for Soil Health, West</a:t>
            </a:r>
            <a:endParaRPr lang="en-US" sz="9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2594735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p15:clr>
            <a:srgbClr val="F26B43"/>
          </p15:clr>
        </p15:guide>
        <p15:guide id="2" pos="5616">
          <p15:clr>
            <a:srgbClr val="F26B43"/>
          </p15:clr>
        </p15:guide>
        <p15:guide id="3" orient="horz" pos="192">
          <p15:clr>
            <a:srgbClr val="F26B43"/>
          </p15:clr>
        </p15:guide>
        <p15:guide id="4" orient="horz" pos="412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9.emf"/></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26.pn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cid:ef9b6dcf-f5a9-43fb-a0ad-c67225d44126@namprd09.prod.outlook.com" TargetMode="External"/><Relationship Id="rId5" Type="http://schemas.openxmlformats.org/officeDocument/2006/relationships/image" Target="../media/image31.png"/><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8.xml"/><Relationship Id="rId5" Type="http://schemas.openxmlformats.org/officeDocument/2006/relationships/image" Target="../media/image38.jpeg"/><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8.xml"/><Relationship Id="rId5" Type="http://schemas.openxmlformats.org/officeDocument/2006/relationships/image" Target="../media/image41.jpeg"/><Relationship Id="rId4" Type="http://schemas.openxmlformats.org/officeDocument/2006/relationships/image" Target="../media/image40.jpeg"/></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47.jpeg"/><Relationship Id="rId5" Type="http://schemas.openxmlformats.org/officeDocument/2006/relationships/image" Target="../media/image46.pn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49.jpeg"/></Relationships>
</file>

<file path=ppt/slides/_rels/slide28.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55.jpeg"/></Relationships>
</file>

<file path=ppt/slides/_rels/slide33.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oleObject" Target="../embeddings/oleObject1.bin"/><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microsoft.com/office/2018/10/relationships/comments" Target="../comments/modernComment_12F_4D299E2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13.pn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1FD3251-0D7A-83A3-AF20-43367802BDBA}"/>
              </a:ext>
            </a:extLst>
          </p:cNvPr>
          <p:cNvSpPr>
            <a:spLocks noGrp="1"/>
          </p:cNvSpPr>
          <p:nvPr>
            <p:ph type="title" idx="4294967295"/>
          </p:nvPr>
        </p:nvSpPr>
        <p:spPr>
          <a:xfrm>
            <a:off x="511327" y="849637"/>
            <a:ext cx="8121345"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rPr>
              <a:t>Equipment to Manage Cover Crops</a:t>
            </a:r>
          </a:p>
        </p:txBody>
      </p:sp>
      <p:pic>
        <p:nvPicPr>
          <p:cNvPr id="6" name="Picture 5" descr="A no-till drill in a field">
            <a:extLst>
              <a:ext uri="{FF2B5EF4-FFF2-40B4-BE49-F238E27FC236}">
                <a16:creationId xmlns:a16="http://schemas.microsoft.com/office/drawing/2014/main" id="{703A136E-02F1-5EA9-A063-B8C0CC6C1049}"/>
              </a:ext>
            </a:extLst>
          </p:cNvPr>
          <p:cNvPicPr>
            <a:picLocks noChangeAspect="1"/>
          </p:cNvPicPr>
          <p:nvPr/>
        </p:nvPicPr>
        <p:blipFill rotWithShape="1">
          <a:blip r:embed="rId2">
            <a:extLst>
              <a:ext uri="{28A0092B-C50C-407E-A947-70E740481C1C}">
                <a14:useLocalDpi xmlns:a14="http://schemas.microsoft.com/office/drawing/2010/main" val="0"/>
              </a:ext>
            </a:extLst>
          </a:blip>
          <a:srcRect t="33401" b="27542"/>
          <a:stretch/>
        </p:blipFill>
        <p:spPr>
          <a:xfrm>
            <a:off x="714375" y="2575213"/>
            <a:ext cx="7715250" cy="20089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5297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E51EE3-0A1B-3E66-6D79-B772E94D5460}"/>
              </a:ext>
            </a:extLst>
          </p:cNvPr>
          <p:cNvSpPr>
            <a:spLocks noGrp="1"/>
          </p:cNvSpPr>
          <p:nvPr>
            <p:ph type="body" sz="quarter" idx="13"/>
          </p:nvPr>
        </p:nvSpPr>
        <p:spPr>
          <a:xfrm>
            <a:off x="147584" y="1307992"/>
            <a:ext cx="8782690" cy="2121008"/>
          </a:xfrm>
        </p:spPr>
        <p:txBody>
          <a:bodyPr lIns="91440" tIns="45720" rIns="91440" bIns="45720" anchor="t">
            <a:noAutofit/>
          </a:bodyPr>
          <a:lstStyle/>
          <a:p>
            <a:pPr marL="0" indent="0">
              <a:buNone/>
            </a:pPr>
            <a:r>
              <a:rPr lang="en-US" sz="2200" dirty="0">
                <a:solidFill>
                  <a:schemeClr val="tx1"/>
                </a:solidFill>
                <a:ea typeface="Open Sans"/>
                <a:cs typeface="Arial"/>
              </a:rPr>
              <a:t>Advantages</a:t>
            </a:r>
            <a:r>
              <a:rPr lang="en-US" sz="2000" dirty="0">
                <a:solidFill>
                  <a:schemeClr val="tx1"/>
                </a:solidFill>
                <a:ea typeface="Open Sans"/>
                <a:cs typeface="Arial"/>
              </a:rPr>
              <a:t>:</a:t>
            </a:r>
            <a:r>
              <a:rPr lang="en-US" sz="2200" b="0" dirty="0">
                <a:solidFill>
                  <a:schemeClr val="tx1"/>
                </a:solidFill>
                <a:ea typeface="Open Sans"/>
                <a:cs typeface="Arial"/>
              </a:rPr>
              <a:t> </a:t>
            </a:r>
            <a:r>
              <a:rPr lang="en-US" sz="2000" b="0" dirty="0">
                <a:solidFill>
                  <a:schemeClr val="tx1"/>
                </a:solidFill>
                <a:ea typeface="Open Sans"/>
                <a:cs typeface="Arial"/>
              </a:rPr>
              <a:t>Excellent erosion control, conserves soil moisture, allows soil warming in the row, allows in row incorporation, reduced fuel and labor costs and allows banding of P and K. </a:t>
            </a:r>
          </a:p>
          <a:p>
            <a:endParaRPr lang="en-US" sz="2000" b="0" dirty="0">
              <a:solidFill>
                <a:schemeClr val="tx1"/>
              </a:solidFill>
              <a:ea typeface="Open Sans"/>
              <a:cs typeface="Arial"/>
            </a:endParaRPr>
          </a:p>
          <a:p>
            <a:pPr marL="0" indent="0">
              <a:buNone/>
            </a:pPr>
            <a:r>
              <a:rPr lang="en-US" sz="2200" dirty="0">
                <a:solidFill>
                  <a:schemeClr val="tx1"/>
                </a:solidFill>
                <a:ea typeface="Open Sans"/>
                <a:cs typeface="Arial"/>
              </a:rPr>
              <a:t>Management Challenges:</a:t>
            </a:r>
            <a:r>
              <a:rPr lang="en-US" sz="2200" b="0" dirty="0">
                <a:solidFill>
                  <a:schemeClr val="tx1"/>
                </a:solidFill>
                <a:ea typeface="Open Sans"/>
                <a:cs typeface="Arial"/>
              </a:rPr>
              <a:t> </a:t>
            </a:r>
            <a:r>
              <a:rPr lang="en-US" sz="2000" b="0" dirty="0">
                <a:solidFill>
                  <a:schemeClr val="tx1"/>
                </a:solidFill>
                <a:ea typeface="Open Sans"/>
                <a:cs typeface="Arial"/>
              </a:rPr>
              <a:t>May increase dependence on herbicides</a:t>
            </a:r>
          </a:p>
        </p:txBody>
      </p:sp>
      <p:sp>
        <p:nvSpPr>
          <p:cNvPr id="2" name="Title 1">
            <a:extLst>
              <a:ext uri="{FF2B5EF4-FFF2-40B4-BE49-F238E27FC236}">
                <a16:creationId xmlns:a16="http://schemas.microsoft.com/office/drawing/2014/main" id="{73FDC23D-46D3-CB6B-0A20-547BE646ED19}"/>
              </a:ext>
            </a:extLst>
          </p:cNvPr>
          <p:cNvSpPr>
            <a:spLocks noGrp="1"/>
          </p:cNvSpPr>
          <p:nvPr>
            <p:ph type="title" idx="4294967295"/>
          </p:nvPr>
        </p:nvSpPr>
        <p:spPr>
          <a:xfrm>
            <a:off x="0" y="365125"/>
            <a:ext cx="8782690" cy="1325563"/>
          </a:xfrm>
          <a:prstGeom prst="rect">
            <a:avLst/>
          </a:prstGeom>
        </p:spPr>
        <p:txBody>
          <a:bodyPr/>
          <a:lstStyle/>
          <a:p>
            <a:r>
              <a:rPr lang="en-US" sz="3200" b="1" dirty="0">
                <a:solidFill>
                  <a:schemeClr val="accent4"/>
                </a:solidFill>
              </a:rPr>
              <a:t>Strip Tillage Planting of Cover Crops</a:t>
            </a:r>
          </a:p>
        </p:txBody>
      </p:sp>
      <p:pic>
        <p:nvPicPr>
          <p:cNvPr id="6" name="Picture 5" descr="Picture of strip tillage">
            <a:extLst>
              <a:ext uri="{FF2B5EF4-FFF2-40B4-BE49-F238E27FC236}">
                <a16:creationId xmlns:a16="http://schemas.microsoft.com/office/drawing/2014/main" id="{E49FDE67-6BB9-B4EB-08B8-EB64371753D9}"/>
              </a:ext>
            </a:extLst>
          </p:cNvPr>
          <p:cNvPicPr>
            <a:picLocks noChangeAspect="1"/>
          </p:cNvPicPr>
          <p:nvPr/>
        </p:nvPicPr>
        <p:blipFill>
          <a:blip r:embed="rId3"/>
          <a:stretch>
            <a:fillRect/>
          </a:stretch>
        </p:blipFill>
        <p:spPr>
          <a:xfrm>
            <a:off x="504954" y="3770772"/>
            <a:ext cx="4070078" cy="24371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picture of strip tillage">
            <a:extLst>
              <a:ext uri="{FF2B5EF4-FFF2-40B4-BE49-F238E27FC236}">
                <a16:creationId xmlns:a16="http://schemas.microsoft.com/office/drawing/2014/main" id="{B7C19025-35BB-C888-2AAC-DC48B2A7E940}"/>
              </a:ext>
            </a:extLst>
          </p:cNvPr>
          <p:cNvPicPr>
            <a:picLocks noChangeAspect="1"/>
          </p:cNvPicPr>
          <p:nvPr/>
        </p:nvPicPr>
        <p:blipFill>
          <a:blip r:embed="rId4"/>
          <a:stretch>
            <a:fillRect/>
          </a:stretch>
        </p:blipFill>
        <p:spPr>
          <a:xfrm>
            <a:off x="4715339" y="3768377"/>
            <a:ext cx="4433143" cy="24321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95520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40D8B30-0C7B-CE40-5966-1B73C4765B6F}"/>
              </a:ext>
            </a:extLst>
          </p:cNvPr>
          <p:cNvSpPr>
            <a:spLocks noGrp="1"/>
          </p:cNvSpPr>
          <p:nvPr>
            <p:ph type="body" sz="quarter" idx="13"/>
          </p:nvPr>
        </p:nvSpPr>
        <p:spPr>
          <a:xfrm>
            <a:off x="192805" y="1127695"/>
            <a:ext cx="4895588" cy="4663505"/>
          </a:xfrm>
        </p:spPr>
        <p:txBody>
          <a:bodyPr lIns="91440" tIns="45720" rIns="91440" bIns="45720" anchor="t">
            <a:noAutofit/>
          </a:bodyPr>
          <a:lstStyle/>
          <a:p>
            <a:pPr marL="0" indent="0">
              <a:buNone/>
            </a:pPr>
            <a:r>
              <a:rPr lang="en-US" sz="2000" dirty="0">
                <a:solidFill>
                  <a:schemeClr val="tx1"/>
                </a:solidFill>
                <a:ea typeface="Open Sans"/>
                <a:cs typeface="Arial"/>
              </a:rPr>
              <a:t>Advantages: </a:t>
            </a:r>
            <a:r>
              <a:rPr lang="en-US" sz="2000" b="0" dirty="0">
                <a:solidFill>
                  <a:schemeClr val="tx1"/>
                </a:solidFill>
                <a:ea typeface="Open Sans"/>
                <a:cs typeface="Arial"/>
              </a:rPr>
              <a:t>Maximum erosion control, conserves soil moisture, improve soil organic matter, lowest fuel and labor input costs</a:t>
            </a:r>
          </a:p>
          <a:p>
            <a:pPr marL="0" indent="0">
              <a:buNone/>
            </a:pPr>
            <a:endParaRPr lang="en-US" sz="2000" b="0" dirty="0">
              <a:solidFill>
                <a:schemeClr val="tx1"/>
              </a:solidFill>
            </a:endParaRPr>
          </a:p>
          <a:p>
            <a:r>
              <a:rPr lang="en-US" sz="2000" dirty="0">
                <a:solidFill>
                  <a:schemeClr val="tx1"/>
                </a:solidFill>
                <a:ea typeface="Open Sans"/>
                <a:cs typeface="Arial"/>
              </a:rPr>
              <a:t>Management Challenges:</a:t>
            </a:r>
            <a:r>
              <a:rPr lang="en-US" sz="2000" b="0" dirty="0">
                <a:solidFill>
                  <a:schemeClr val="tx1"/>
                </a:solidFill>
                <a:ea typeface="Open Sans"/>
                <a:cs typeface="Arial"/>
              </a:rPr>
              <a:t>  May increase dependence on herbicides, soil warming may be slower in the spring in initial years especially on poorly drained soils with heavy residue levels.</a:t>
            </a:r>
          </a:p>
        </p:txBody>
      </p:sp>
      <p:pic>
        <p:nvPicPr>
          <p:cNvPr id="7" name="Picture 6" descr="Picture of No-till planitng ">
            <a:extLst>
              <a:ext uri="{FF2B5EF4-FFF2-40B4-BE49-F238E27FC236}">
                <a16:creationId xmlns:a16="http://schemas.microsoft.com/office/drawing/2014/main" id="{AAF5E817-5293-0F45-4B5A-372C58DDB2EF}"/>
              </a:ext>
            </a:extLst>
          </p:cNvPr>
          <p:cNvPicPr>
            <a:picLocks noChangeAspect="1"/>
          </p:cNvPicPr>
          <p:nvPr/>
        </p:nvPicPr>
        <p:blipFill>
          <a:blip r:embed="rId3"/>
          <a:stretch>
            <a:fillRect/>
          </a:stretch>
        </p:blipFill>
        <p:spPr>
          <a:xfrm>
            <a:off x="4930318" y="1712137"/>
            <a:ext cx="4210253" cy="3555916"/>
          </a:xfrm>
          <a:prstGeom prst="rect">
            <a:avLst/>
          </a:prstGeom>
        </p:spPr>
      </p:pic>
      <p:sp>
        <p:nvSpPr>
          <p:cNvPr id="5" name="Title 4">
            <a:extLst>
              <a:ext uri="{FF2B5EF4-FFF2-40B4-BE49-F238E27FC236}">
                <a16:creationId xmlns:a16="http://schemas.microsoft.com/office/drawing/2014/main" id="{D4FE191A-565B-7DB3-61C3-66A908DDF7E3}"/>
              </a:ext>
            </a:extLst>
          </p:cNvPr>
          <p:cNvSpPr txBox="1">
            <a:spLocks noGrp="1"/>
          </p:cNvSpPr>
          <p:nvPr>
            <p:ph type="title" idx="4294967295"/>
          </p:nvPr>
        </p:nvSpPr>
        <p:spPr>
          <a:xfrm>
            <a:off x="-1" y="542921"/>
            <a:ext cx="8819535"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4"/>
                </a:solidFill>
                <a:effectLst/>
                <a:uLnTx/>
                <a:uFillTx/>
                <a:latin typeface="+mn-lt"/>
                <a:ea typeface="+mn-ea"/>
                <a:cs typeface="+mn-cs"/>
              </a:rPr>
              <a:t>No-Till Planting of Cover crops</a:t>
            </a:r>
          </a:p>
        </p:txBody>
      </p:sp>
    </p:spTree>
    <p:extLst>
      <p:ext uri="{BB962C8B-B14F-4D97-AF65-F5344CB8AC3E}">
        <p14:creationId xmlns:p14="http://schemas.microsoft.com/office/powerpoint/2010/main" val="1285330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6605046-FF1B-5E04-BBAB-B07C1A674EFD}"/>
              </a:ext>
            </a:extLst>
          </p:cNvPr>
          <p:cNvSpPr>
            <a:spLocks noGrp="1"/>
          </p:cNvSpPr>
          <p:nvPr>
            <p:ph type="title" idx="4294967295"/>
          </p:nvPr>
        </p:nvSpPr>
        <p:spPr>
          <a:xfrm>
            <a:off x="147584"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rPr>
              <a:t>Seed Boxes for Mixes</a:t>
            </a:r>
            <a:endPar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endParaRPr>
          </a:p>
        </p:txBody>
      </p:sp>
      <p:pic>
        <p:nvPicPr>
          <p:cNvPr id="6" name="Content Placeholder 5" descr="Picture of drill boxes">
            <a:extLst>
              <a:ext uri="{FF2B5EF4-FFF2-40B4-BE49-F238E27FC236}">
                <a16:creationId xmlns:a16="http://schemas.microsoft.com/office/drawing/2014/main" id="{312CABDE-6F1D-6572-1385-3371C63A9A7C}"/>
              </a:ext>
            </a:extLst>
          </p:cNvPr>
          <p:cNvPicPr>
            <a:picLocks noGrp="1" noChangeAspect="1"/>
          </p:cNvPicPr>
          <p:nvPr>
            <p:ph idx="4294967295"/>
          </p:nvPr>
        </p:nvPicPr>
        <p:blipFill>
          <a:blip r:embed="rId3"/>
          <a:stretch>
            <a:fillRect/>
          </a:stretch>
        </p:blipFill>
        <p:spPr>
          <a:xfrm>
            <a:off x="5963360" y="1517685"/>
            <a:ext cx="3046885" cy="20267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a16="http://schemas.microsoft.com/office/drawing/2014/main" id="{9A717071-0AE8-E416-4CD2-50E5BA774E84}"/>
              </a:ext>
            </a:extLst>
          </p:cNvPr>
          <p:cNvSpPr txBox="1"/>
          <p:nvPr/>
        </p:nvSpPr>
        <p:spPr>
          <a:xfrm>
            <a:off x="150040" y="1610633"/>
            <a:ext cx="6467593" cy="1668930"/>
          </a:xfrm>
          <a:prstGeom prst="rect">
            <a:avLst/>
          </a:prstGeom>
          <a:noFill/>
        </p:spPr>
        <p:txBody>
          <a:bodyPr wrap="square" lIns="68580" tIns="34290" rIns="68580" bIns="34290" anchor="t">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Montserrat"/>
              </a:rPr>
              <a:t>Standard seed boxes</a:t>
            </a:r>
            <a:endParaRPr lang="en-US" sz="2000" b="1" i="0" u="none" strike="noStrike" kern="1200" cap="none" spc="0" normalizeH="0" baseline="0" noProof="0" dirty="0">
              <a:ln>
                <a:noFill/>
              </a:ln>
              <a:solidFill>
                <a:prstClr val="black"/>
              </a:solidFill>
              <a:effectLst/>
              <a:uLnTx/>
              <a:uFillTx/>
              <a:latin typeface="Montserrat"/>
            </a:endParaRPr>
          </a:p>
          <a:p>
            <a:pPr>
              <a:defRPr/>
            </a:pPr>
            <a:r>
              <a:rPr kumimoji="0" lang="en-US" sz="2000" b="0" i="0" u="none" strike="noStrike" kern="1200" cap="none" spc="0" normalizeH="0" baseline="0" noProof="0" dirty="0">
                <a:ln>
                  <a:noFill/>
                </a:ln>
                <a:solidFill>
                  <a:prstClr val="black"/>
                </a:solidFill>
                <a:effectLst/>
                <a:uLnTx/>
                <a:uFillTx/>
                <a:latin typeface="Montserrat"/>
              </a:rPr>
              <a:t>Standard seed boxes are designed to handle large, smooth seed such as soybeans, peas, wheat, oats, etc.</a:t>
            </a:r>
            <a:r>
              <a:rPr lang="en-US" sz="2000" dirty="0">
                <a:solidFill>
                  <a:prstClr val="black"/>
                </a:solidFill>
                <a:latin typeface="Montserrat"/>
              </a:rPr>
              <a:t>  Multi species mixes can be planted in the standard seed box.</a:t>
            </a:r>
            <a:endParaRPr lang="en-US" sz="2000" b="0" i="0" u="none" strike="noStrike" kern="1200" cap="none" spc="0" normalizeH="0" baseline="0" noProof="0" dirty="0">
              <a:ln>
                <a:noFill/>
              </a:ln>
              <a:solidFill>
                <a:prstClr val="black"/>
              </a:solidFill>
              <a:effectLst/>
              <a:uLnTx/>
              <a:uFillTx/>
              <a:latin typeface="Montserrat"/>
            </a:endParaRPr>
          </a:p>
        </p:txBody>
      </p:sp>
      <p:sp>
        <p:nvSpPr>
          <p:cNvPr id="12" name="TextBox 11">
            <a:extLst>
              <a:ext uri="{FF2B5EF4-FFF2-40B4-BE49-F238E27FC236}">
                <a16:creationId xmlns:a16="http://schemas.microsoft.com/office/drawing/2014/main" id="{95E3B190-1DAC-740D-B5B4-5E2B33EE43C5}"/>
              </a:ext>
            </a:extLst>
          </p:cNvPr>
          <p:cNvSpPr txBox="1"/>
          <p:nvPr/>
        </p:nvSpPr>
        <p:spPr>
          <a:xfrm>
            <a:off x="150040" y="3547358"/>
            <a:ext cx="8473924" cy="1323439"/>
          </a:xfrm>
          <a:prstGeom prst="rect">
            <a:avLst/>
          </a:prstGeom>
          <a:noFill/>
        </p:spPr>
        <p:txBody>
          <a:bodyPr wrap="square" lIns="91440" tIns="45720" rIns="91440" bIns="45720" anchor="t">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Montserrat"/>
              </a:rPr>
              <a:t>Native Seed Box</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Montserrat"/>
              </a:rPr>
              <a:t>The native, or fluffy seed box is similar to the standard seed box</a:t>
            </a:r>
            <a:r>
              <a:rPr lang="en-US" sz="2000" dirty="0">
                <a:solidFill>
                  <a:prstClr val="black"/>
                </a:solidFill>
                <a:latin typeface="Montserrat"/>
              </a:rPr>
              <a:t> </a:t>
            </a:r>
            <a:r>
              <a:rPr kumimoji="0" lang="en-US" sz="2000" b="0" i="0" u="none" strike="noStrike" kern="1200" cap="none" spc="0" normalizeH="0" baseline="0" noProof="0" dirty="0">
                <a:ln>
                  <a:noFill/>
                </a:ln>
                <a:solidFill>
                  <a:prstClr val="black"/>
                </a:solidFill>
                <a:effectLst/>
                <a:uLnTx/>
                <a:uFillTx/>
                <a:latin typeface="Montserrat"/>
              </a:rPr>
              <a:t>but has some form of aggressive agitation within the box to keep seed moving so it doesn’t bridge on itself. </a:t>
            </a:r>
            <a:endParaRPr lang="en-US" sz="2000" b="0" i="0" u="none" strike="noStrike" kern="1200" cap="none" spc="0" normalizeH="0" baseline="0" noProof="0" dirty="0">
              <a:ln>
                <a:noFill/>
              </a:ln>
              <a:solidFill>
                <a:prstClr val="black"/>
              </a:solidFill>
              <a:effectLst/>
              <a:uLnTx/>
              <a:uFillTx/>
              <a:latin typeface="Montserrat"/>
            </a:endParaRPr>
          </a:p>
        </p:txBody>
      </p:sp>
      <p:sp>
        <p:nvSpPr>
          <p:cNvPr id="14" name="TextBox 13">
            <a:extLst>
              <a:ext uri="{FF2B5EF4-FFF2-40B4-BE49-F238E27FC236}">
                <a16:creationId xmlns:a16="http://schemas.microsoft.com/office/drawing/2014/main" id="{2AB04590-49DD-F21C-8462-46D42EBCA407}"/>
              </a:ext>
            </a:extLst>
          </p:cNvPr>
          <p:cNvSpPr txBox="1"/>
          <p:nvPr/>
        </p:nvSpPr>
        <p:spPr>
          <a:xfrm>
            <a:off x="235157" y="5016296"/>
            <a:ext cx="8466899" cy="1015663"/>
          </a:xfrm>
          <a:prstGeom prst="rect">
            <a:avLst/>
          </a:prstGeom>
          <a:noFill/>
        </p:spPr>
        <p:txBody>
          <a:bodyPr wrap="square" lIns="91440" tIns="45720" rIns="91440" bIns="45720" anchor="t">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Montserrat"/>
              </a:rPr>
              <a:t>Small Seed Box</a:t>
            </a:r>
            <a:endParaRPr lang="en-US" sz="2000" b="1" i="0" u="none" strike="noStrike" kern="1200" cap="none" spc="0" normalizeH="0" baseline="0" noProof="0" dirty="0">
              <a:ln>
                <a:noFill/>
              </a:ln>
              <a:solidFill>
                <a:prstClr val="black"/>
              </a:solidFill>
              <a:effectLst/>
              <a:uLnTx/>
              <a:uFillTx/>
              <a:latin typeface="Montserrat"/>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Montserrat"/>
              </a:rPr>
              <a:t>The small seed box, sometimes called a legume or grass-seed box, is optimized for small seed crops. </a:t>
            </a:r>
            <a:endParaRPr lang="en-US" sz="2000" b="0" i="0" u="none" strike="noStrike" kern="1200" cap="none" spc="0" normalizeH="0" baseline="0" noProof="0" dirty="0">
              <a:ln>
                <a:noFill/>
              </a:ln>
              <a:solidFill>
                <a:prstClr val="black"/>
              </a:solidFill>
              <a:effectLst/>
              <a:uLnTx/>
              <a:uFillTx/>
              <a:latin typeface="Montserrat"/>
            </a:endParaRPr>
          </a:p>
        </p:txBody>
      </p:sp>
    </p:spTree>
    <p:extLst>
      <p:ext uri="{BB962C8B-B14F-4D97-AF65-F5344CB8AC3E}">
        <p14:creationId xmlns:p14="http://schemas.microsoft.com/office/powerpoint/2010/main" val="164024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B8973-49B0-C901-98C2-7A8B34BB0B4C}"/>
              </a:ext>
            </a:extLst>
          </p:cNvPr>
          <p:cNvSpPr>
            <a:spLocks noGrp="1"/>
          </p:cNvSpPr>
          <p:nvPr>
            <p:ph type="title" idx="4294967295"/>
          </p:nvPr>
        </p:nvSpPr>
        <p:spPr>
          <a:xfrm>
            <a:off x="147584" y="559422"/>
            <a:ext cx="8996416" cy="995363"/>
          </a:xfrm>
          <a:prstGeom prst="rect">
            <a:avLst/>
          </a:prstGeom>
        </p:spPr>
        <p:txBody>
          <a:bodyPr>
            <a:normAutofit/>
          </a:bodyPr>
          <a:lstStyle/>
          <a:p>
            <a:r>
              <a:rPr lang="en-US" sz="3200" b="1" dirty="0">
                <a:solidFill>
                  <a:schemeClr val="accent4"/>
                </a:solidFill>
              </a:rPr>
              <a:t>Fertility requirements and passes</a:t>
            </a:r>
          </a:p>
        </p:txBody>
      </p:sp>
      <p:sp>
        <p:nvSpPr>
          <p:cNvPr id="8" name="TextBox 7">
            <a:extLst>
              <a:ext uri="{FF2B5EF4-FFF2-40B4-BE49-F238E27FC236}">
                <a16:creationId xmlns:a16="http://schemas.microsoft.com/office/drawing/2014/main" id="{FBC3252F-AEE6-9337-DED2-093AFD9A16A7}"/>
              </a:ext>
            </a:extLst>
          </p:cNvPr>
          <p:cNvSpPr txBox="1"/>
          <p:nvPr/>
        </p:nvSpPr>
        <p:spPr>
          <a:xfrm>
            <a:off x="271872" y="2674317"/>
            <a:ext cx="8696239" cy="3539430"/>
          </a:xfrm>
          <a:prstGeom prst="rect">
            <a:avLst/>
          </a:prstGeom>
          <a:noFill/>
        </p:spPr>
        <p:txBody>
          <a:bodyPr wrap="square" lIns="91440" tIns="45720" rIns="91440" bIns="45720" anchor="t">
            <a:spAutoFit/>
          </a:bodyPr>
          <a:lstStyle/>
          <a:p>
            <a:pPr algn="l"/>
            <a:r>
              <a:rPr lang="en-US" sz="1600" b="0" i="0" u="none" strike="noStrike" baseline="0" dirty="0">
                <a:latin typeface="Montserrat"/>
              </a:rPr>
              <a:t>Cover crops can produce, absorb and recycle soil nutrients. They are an important tool for improving nutrient use efficiency.</a:t>
            </a:r>
          </a:p>
          <a:p>
            <a:pPr algn="l"/>
            <a:r>
              <a:rPr lang="en-US" sz="1600" b="1" i="0" u="none" strike="noStrike" baseline="0" dirty="0">
                <a:latin typeface="Montserrat"/>
              </a:rPr>
              <a:t>Producing Nutrient</a:t>
            </a:r>
          </a:p>
          <a:p>
            <a:r>
              <a:rPr lang="en-US" sz="1600" b="0" i="0" u="none" strike="noStrike" baseline="0" dirty="0">
                <a:latin typeface="Montserrat"/>
              </a:rPr>
              <a:t>Legume cover crops (clover, beans, and vetches) capture and convert atmospheric nitrogen to </a:t>
            </a:r>
            <a:r>
              <a:rPr lang="en-US" sz="1600" dirty="0">
                <a:latin typeface="Montserrat"/>
              </a:rPr>
              <a:t>plant available </a:t>
            </a:r>
            <a:r>
              <a:rPr lang="en-US" sz="1600" b="0" i="0" u="none" strike="noStrike" baseline="0" dirty="0">
                <a:latin typeface="Montserrat"/>
              </a:rPr>
              <a:t>nitrogen.</a:t>
            </a:r>
          </a:p>
          <a:p>
            <a:pPr algn="l"/>
            <a:r>
              <a:rPr lang="en-US" sz="1600" b="1" i="0" u="none" strike="noStrike" baseline="0" dirty="0">
                <a:latin typeface="Montserrat"/>
              </a:rPr>
              <a:t>Absorbing Nutrients Year round</a:t>
            </a:r>
          </a:p>
          <a:p>
            <a:pPr algn="l"/>
            <a:r>
              <a:rPr lang="en-US" sz="1600" b="0" i="0" u="none" strike="noStrike" baseline="0" dirty="0">
                <a:latin typeface="Montserrat"/>
              </a:rPr>
              <a:t>Cover crops capture soil nutrients throughout the winter and spring that would otherwise be lost through leaching or surface runoff.</a:t>
            </a:r>
          </a:p>
          <a:p>
            <a:pPr algn="l"/>
            <a:r>
              <a:rPr lang="en-US" sz="1600" b="1" i="0" u="none" strike="noStrike" baseline="0" dirty="0">
                <a:latin typeface="Montserrat"/>
              </a:rPr>
              <a:t>Recycling Nutrients</a:t>
            </a:r>
          </a:p>
          <a:p>
            <a:r>
              <a:rPr lang="en-US" sz="1600" b="0" i="0" u="none" strike="noStrike" baseline="0" dirty="0">
                <a:latin typeface="Montserrat"/>
              </a:rPr>
              <a:t>Cover crops can act like slow-release fertilizers. They will readily capture the nutrients from spring applied manure and fertilizer, converting them and storing them in their tissue</a:t>
            </a:r>
            <a:r>
              <a:rPr lang="en-US" sz="1600" dirty="0">
                <a:latin typeface="Montserrat"/>
              </a:rPr>
              <a:t> </a:t>
            </a:r>
            <a:r>
              <a:rPr lang="en-US" sz="1600" b="0" i="0" u="none" strike="noStrike" baseline="0" dirty="0">
                <a:latin typeface="Montserrat"/>
              </a:rPr>
              <a:t>as organic matter</a:t>
            </a:r>
            <a:r>
              <a:rPr lang="en-US" sz="1600" dirty="0">
                <a:latin typeface="Montserrat"/>
              </a:rPr>
              <a:t> or DNA in organisms</a:t>
            </a:r>
            <a:r>
              <a:rPr lang="en-US" sz="1600" b="0" i="0" u="none" strike="noStrike" baseline="0" dirty="0">
                <a:latin typeface="Montserrat"/>
              </a:rPr>
              <a:t>. When the cover crop is terminated, the nutrients are slowly released</a:t>
            </a:r>
            <a:r>
              <a:rPr lang="en-US" sz="1600" dirty="0">
                <a:latin typeface="Montserrat"/>
              </a:rPr>
              <a:t> </a:t>
            </a:r>
            <a:r>
              <a:rPr lang="en-US" sz="1600" b="0" i="0" u="none" strike="noStrike" baseline="0" dirty="0">
                <a:latin typeface="Montserrat"/>
              </a:rPr>
              <a:t>back into the soil for crop use and uptake.</a:t>
            </a:r>
            <a:endParaRPr lang="en-US" sz="1600" dirty="0">
              <a:latin typeface="Montserrat"/>
            </a:endParaRPr>
          </a:p>
        </p:txBody>
      </p:sp>
      <p:pic>
        <p:nvPicPr>
          <p:cNvPr id="9" name="Picture 8" descr="Graphic of fertility management">
            <a:extLst>
              <a:ext uri="{FF2B5EF4-FFF2-40B4-BE49-F238E27FC236}">
                <a16:creationId xmlns:a16="http://schemas.microsoft.com/office/drawing/2014/main" id="{BA8E818A-5626-065F-C260-7FD0AEB00E23}"/>
              </a:ext>
            </a:extLst>
          </p:cNvPr>
          <p:cNvPicPr>
            <a:picLocks noChangeAspect="1"/>
          </p:cNvPicPr>
          <p:nvPr/>
        </p:nvPicPr>
        <p:blipFill rotWithShape="1">
          <a:blip r:embed="rId3"/>
          <a:srcRect t="18963" r="1013"/>
          <a:stretch/>
        </p:blipFill>
        <p:spPr>
          <a:xfrm>
            <a:off x="274459" y="1367107"/>
            <a:ext cx="3148540" cy="1307210"/>
          </a:xfrm>
          <a:prstGeom prst="rect">
            <a:avLst/>
          </a:prstGeom>
        </p:spPr>
      </p:pic>
      <p:sp>
        <p:nvSpPr>
          <p:cNvPr id="5" name="TextBox 4">
            <a:extLst>
              <a:ext uri="{FF2B5EF4-FFF2-40B4-BE49-F238E27FC236}">
                <a16:creationId xmlns:a16="http://schemas.microsoft.com/office/drawing/2014/main" id="{C1465364-3590-114E-22B1-AEE90B02452E}"/>
              </a:ext>
            </a:extLst>
          </p:cNvPr>
          <p:cNvSpPr txBox="1"/>
          <p:nvPr/>
        </p:nvSpPr>
        <p:spPr>
          <a:xfrm>
            <a:off x="3806843" y="1525182"/>
            <a:ext cx="4795736" cy="369332"/>
          </a:xfrm>
          <a:prstGeom prst="rect">
            <a:avLst/>
          </a:prstGeom>
          <a:noFill/>
        </p:spPr>
        <p:txBody>
          <a:bodyPr wrap="square" rtlCol="0">
            <a:spAutoFit/>
          </a:bodyPr>
          <a:lstStyle/>
          <a:p>
            <a:r>
              <a:rPr lang="en-US" sz="1800" b="1"/>
              <a:t>Do you need to add another pass for CC fertility?</a:t>
            </a:r>
          </a:p>
        </p:txBody>
      </p:sp>
    </p:spTree>
    <p:extLst>
      <p:ext uri="{BB962C8B-B14F-4D97-AF65-F5344CB8AC3E}">
        <p14:creationId xmlns:p14="http://schemas.microsoft.com/office/powerpoint/2010/main" val="3461624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FE31A0-2220-93FF-334B-C0772F1815F2}"/>
              </a:ext>
            </a:extLst>
          </p:cNvPr>
          <p:cNvSpPr>
            <a:spLocks noGrp="1"/>
          </p:cNvSpPr>
          <p:nvPr>
            <p:ph type="title" idx="4294967295"/>
          </p:nvPr>
        </p:nvSpPr>
        <p:spPr>
          <a:xfrm>
            <a:off x="73792" y="675784"/>
            <a:ext cx="9069152" cy="9072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rPr>
              <a:t>Drills, Row Cleaners, Openers, Closing Wheels</a:t>
            </a:r>
          </a:p>
        </p:txBody>
      </p:sp>
      <p:pic>
        <p:nvPicPr>
          <p:cNvPr id="6" name="Content Placeholder 5" descr="A tractor in a field with no-till drill">
            <a:extLst>
              <a:ext uri="{FF2B5EF4-FFF2-40B4-BE49-F238E27FC236}">
                <a16:creationId xmlns:a16="http://schemas.microsoft.com/office/drawing/2014/main" id="{0A66B4C6-35A2-A446-6E2A-6D4AE25C0315}"/>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349713" y="1716729"/>
            <a:ext cx="6882285" cy="45887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74268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61DF2C-38F5-AF2A-004C-82519D875C27}"/>
              </a:ext>
            </a:extLst>
          </p:cNvPr>
          <p:cNvSpPr>
            <a:spLocks noGrp="1"/>
          </p:cNvSpPr>
          <p:nvPr>
            <p:ph type="body" sz="quarter" idx="13"/>
          </p:nvPr>
        </p:nvSpPr>
        <p:spPr>
          <a:xfrm>
            <a:off x="737520" y="3290769"/>
            <a:ext cx="7817509" cy="531082"/>
          </a:xfrm>
        </p:spPr>
        <p:txBody>
          <a:bodyPr>
            <a:noAutofit/>
          </a:bodyPr>
          <a:lstStyle/>
          <a:p>
            <a:pPr marL="0" indent="0">
              <a:buNone/>
            </a:pPr>
            <a:r>
              <a:rPr lang="en-US" sz="2400" dirty="0"/>
              <a:t>Question 1:  response method - </a:t>
            </a:r>
            <a:r>
              <a:rPr lang="en-US" sz="2400" i="1" dirty="0"/>
              <a:t>viva voce</a:t>
            </a:r>
          </a:p>
          <a:p>
            <a:pPr marL="0" indent="0">
              <a:buNone/>
            </a:pPr>
            <a:endParaRPr lang="en-US" sz="2400" dirty="0"/>
          </a:p>
          <a:p>
            <a:pPr marL="0" indent="0">
              <a:buNone/>
            </a:pPr>
            <a:r>
              <a:rPr lang="en-US" sz="2400" dirty="0"/>
              <a:t>Who loves power point presentations more than life itself?</a:t>
            </a:r>
          </a:p>
        </p:txBody>
      </p:sp>
      <p:sp>
        <p:nvSpPr>
          <p:cNvPr id="5" name="Title 4">
            <a:extLst>
              <a:ext uri="{FF2B5EF4-FFF2-40B4-BE49-F238E27FC236}">
                <a16:creationId xmlns:a16="http://schemas.microsoft.com/office/drawing/2014/main" id="{3E543F8E-5780-04AA-B16D-7CF5D9DC084B}"/>
              </a:ext>
            </a:extLst>
          </p:cNvPr>
          <p:cNvSpPr>
            <a:spLocks noGrp="1"/>
          </p:cNvSpPr>
          <p:nvPr>
            <p:ph type="title" idx="4294967295"/>
          </p:nvPr>
        </p:nvSpPr>
        <p:spPr>
          <a:xfrm>
            <a:off x="2625190" y="1023898"/>
            <a:ext cx="3293830" cy="131574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5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mn-lt"/>
                <a:ea typeface="+mn-ea"/>
                <a:cs typeface="+mn-cs"/>
              </a:rPr>
              <a:t>QUIZ TIME!!!</a:t>
            </a:r>
          </a:p>
        </p:txBody>
      </p:sp>
    </p:spTree>
    <p:extLst>
      <p:ext uri="{BB962C8B-B14F-4D97-AF65-F5344CB8AC3E}">
        <p14:creationId xmlns:p14="http://schemas.microsoft.com/office/powerpoint/2010/main" val="68902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00C9A8-6056-51B5-C14E-EFADF667E5E9}"/>
              </a:ext>
            </a:extLst>
          </p:cNvPr>
          <p:cNvSpPr>
            <a:spLocks noGrp="1"/>
          </p:cNvSpPr>
          <p:nvPr>
            <p:ph type="body" sz="quarter" idx="13"/>
          </p:nvPr>
        </p:nvSpPr>
        <p:spPr>
          <a:xfrm>
            <a:off x="720537" y="2671336"/>
            <a:ext cx="8337054" cy="531082"/>
          </a:xfrm>
        </p:spPr>
        <p:txBody>
          <a:bodyPr lIns="91440" tIns="45720" rIns="91440" bIns="45720" anchor="t"/>
          <a:lstStyle/>
          <a:p>
            <a:pPr marL="0" indent="0">
              <a:buNone/>
            </a:pPr>
            <a:r>
              <a:rPr lang="en-US" b="0" dirty="0">
                <a:ea typeface="Open Sans"/>
                <a:cs typeface="Arial"/>
              </a:rPr>
              <a:t>Question 2: response method- </a:t>
            </a:r>
            <a:r>
              <a:rPr lang="en-US" b="0" i="1" dirty="0">
                <a:ea typeface="Open Sans"/>
                <a:cs typeface="Arial"/>
              </a:rPr>
              <a:t>viva voce</a:t>
            </a:r>
            <a:endParaRPr lang="en-US" b="0" dirty="0">
              <a:ea typeface="Open Sans"/>
              <a:cs typeface="Arial"/>
            </a:endParaRPr>
          </a:p>
          <a:p>
            <a:pPr marL="0" indent="0">
              <a:buNone/>
            </a:pPr>
            <a:endParaRPr lang="en-US" dirty="0"/>
          </a:p>
          <a:p>
            <a:pPr marL="0" indent="0">
              <a:buNone/>
            </a:pPr>
            <a:r>
              <a:rPr lang="en-US" b="0" dirty="0">
                <a:ea typeface="Open Sans"/>
                <a:cs typeface="Arial"/>
              </a:rPr>
              <a:t>How many of you would rather go outside and talk about Drills, Row Cleaners, Openers, and Closing Wheels?</a:t>
            </a:r>
          </a:p>
        </p:txBody>
      </p:sp>
      <p:sp>
        <p:nvSpPr>
          <p:cNvPr id="2" name="Title 1">
            <a:extLst>
              <a:ext uri="{FF2B5EF4-FFF2-40B4-BE49-F238E27FC236}">
                <a16:creationId xmlns:a16="http://schemas.microsoft.com/office/drawing/2014/main" id="{BED09264-BD2E-C6A2-115E-9A39A9ACB15D}"/>
              </a:ext>
            </a:extLst>
          </p:cNvPr>
          <p:cNvSpPr>
            <a:spLocks noGrp="1"/>
          </p:cNvSpPr>
          <p:nvPr>
            <p:ph type="title" idx="4294967295"/>
          </p:nvPr>
        </p:nvSpPr>
        <p:spPr>
          <a:xfrm>
            <a:off x="2625190" y="1023898"/>
            <a:ext cx="3293830" cy="131574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5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mn-lt"/>
                <a:ea typeface="+mn-ea"/>
                <a:cs typeface="+mn-cs"/>
              </a:rPr>
              <a:t>QUIZ TIME!!!</a:t>
            </a:r>
          </a:p>
        </p:txBody>
      </p:sp>
    </p:spTree>
    <p:extLst>
      <p:ext uri="{BB962C8B-B14F-4D97-AF65-F5344CB8AC3E}">
        <p14:creationId xmlns:p14="http://schemas.microsoft.com/office/powerpoint/2010/main" val="1168313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Text Box 3"/>
          <p:cNvSpPr txBox="1">
            <a:spLocks noGrp="1" noChangeArrowheads="1"/>
          </p:cNvSpPr>
          <p:nvPr>
            <p:ph type="title" idx="4294967295"/>
          </p:nvPr>
        </p:nvSpPr>
        <p:spPr bwMode="auto">
          <a:xfrm>
            <a:off x="2552237" y="386976"/>
            <a:ext cx="3600450" cy="507831"/>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700" b="1" i="0" u="none" strike="noStrike" kern="1200" cap="none" spc="0" normalizeH="0" baseline="0" noProof="0" dirty="0">
                <a:ln>
                  <a:noFill/>
                </a:ln>
                <a:solidFill>
                  <a:srgbClr val="000000"/>
                </a:solidFill>
                <a:effectLst/>
                <a:uLnTx/>
                <a:uFillTx/>
                <a:latin typeface="+mn-lt"/>
                <a:ea typeface="ＭＳ Ｐゴシック" panose="020B0600070205080204" pitchFamily="34" charset="-128"/>
                <a:cs typeface="+mn-cs"/>
              </a:rPr>
              <a:t>Drill</a:t>
            </a:r>
          </a:p>
        </p:txBody>
      </p:sp>
      <p:sp>
        <p:nvSpPr>
          <p:cNvPr id="71684" name="Text Box 4"/>
          <p:cNvSpPr txBox="1">
            <a:spLocks noChangeArrowheads="1"/>
          </p:cNvSpPr>
          <p:nvPr/>
        </p:nvSpPr>
        <p:spPr bwMode="auto">
          <a:xfrm>
            <a:off x="242177" y="1546544"/>
            <a:ext cx="4682092" cy="3000821"/>
          </a:xfrm>
          <a:prstGeom prst="rect">
            <a:avLst/>
          </a:prstGeom>
          <a:noFill/>
          <a:ln w="9525">
            <a:noFill/>
            <a:miter lim="800000"/>
            <a:headEnd/>
            <a:tailEnd/>
          </a:ln>
        </p:spPr>
        <p:txBody>
          <a:bodyPr wrap="square" lIns="91440" tIns="45720" rIns="91440" bIns="45720" anchor="t">
            <a:spAutoFit/>
          </a:bodyPr>
          <a:lstStyle/>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panose="020B0600070205080204" pitchFamily="34" charset="-128"/>
              </a:rPr>
              <a:t>Most time consuming</a:t>
            </a:r>
            <a:endParaRPr lang="en-US" dirty="0"/>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panose="020B0600070205080204" pitchFamily="34" charset="-128"/>
              </a:rPr>
              <a:t>$16-$18/ac</a:t>
            </a: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panose="020B0600070205080204" pitchFamily="34" charset="-128"/>
              </a:rPr>
              <a:t>Provides row plant spacing</a:t>
            </a: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panose="020B0600070205080204" pitchFamily="34" charset="-128"/>
              </a:rPr>
              <a:t>Consistent results</a:t>
            </a: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Best soil to seed contact</a:t>
            </a: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Useable in multiple cropping systems</a:t>
            </a:r>
          </a:p>
          <a:p>
            <a:pPr eaLnBrk="0" fontAlgn="base" hangingPunct="0">
              <a:spcBef>
                <a:spcPct val="0"/>
              </a:spcBef>
              <a:spcAft>
                <a:spcPct val="0"/>
              </a:spcAft>
              <a:buFontTx/>
              <a:buChar char="•"/>
              <a:defRPr/>
            </a:pPr>
            <a:endParaRPr lang="en-US" sz="2100">
              <a:solidFill>
                <a:srgbClr val="000000"/>
              </a:solidFill>
              <a:ea typeface="ＭＳ Ｐゴシック" panose="020B0600070205080204" pitchFamily="34" charset="-128"/>
            </a:endParaRPr>
          </a:p>
          <a:p>
            <a:pPr eaLnBrk="0" fontAlgn="base" hangingPunct="0">
              <a:spcBef>
                <a:spcPct val="0"/>
              </a:spcBef>
              <a:spcAft>
                <a:spcPct val="0"/>
              </a:spcAft>
              <a:defRPr/>
            </a:pPr>
            <a:endParaRPr lang="en-US" sz="2100">
              <a:solidFill>
                <a:srgbClr val="000000"/>
              </a:solidFill>
              <a:ea typeface="ＭＳ Ｐゴシック" panose="020B0600070205080204" pitchFamily="34" charset="-128"/>
            </a:endParaRPr>
          </a:p>
        </p:txBody>
      </p:sp>
      <p:pic>
        <p:nvPicPr>
          <p:cNvPr id="434181" name="Picture 8" descr="Ryegrass drilled"/>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02220" y="1543051"/>
            <a:ext cx="38862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3" name="Picture 9" descr="Ruhlon Cover Crops"/>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365964" y="4498369"/>
            <a:ext cx="2789702" cy="2091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Cover crops between the tree rows">
            <a:extLst>
              <a:ext uri="{FF2B5EF4-FFF2-40B4-BE49-F238E27FC236}">
                <a16:creationId xmlns:a16="http://schemas.microsoft.com/office/drawing/2014/main" id="{BFFF8A14-78E3-4A97-EC84-4E437BDC8AB8}"/>
              </a:ext>
            </a:extLst>
          </p:cNvPr>
          <p:cNvPicPr>
            <a:picLocks noChangeAspect="1"/>
          </p:cNvPicPr>
          <p:nvPr/>
        </p:nvPicPr>
        <p:blipFill>
          <a:blip r:embed="rId5"/>
          <a:stretch>
            <a:fillRect/>
          </a:stretch>
        </p:blipFill>
        <p:spPr>
          <a:xfrm>
            <a:off x="6454815" y="4499883"/>
            <a:ext cx="1828800" cy="1828800"/>
          </a:xfrm>
          <a:prstGeom prst="rect">
            <a:avLst/>
          </a:prstGeom>
        </p:spPr>
      </p:pic>
    </p:spTree>
    <p:extLst>
      <p:ext uri="{BB962C8B-B14F-4D97-AF65-F5344CB8AC3E}">
        <p14:creationId xmlns:p14="http://schemas.microsoft.com/office/powerpoint/2010/main" val="6422325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7353"/>
                                        </p:tgtEl>
                                        <p:attrNameLst>
                                          <p:attrName>style.visibility</p:attrName>
                                        </p:attrNameLst>
                                      </p:cBhvr>
                                      <p:to>
                                        <p:strVal val="visible"/>
                                      </p:to>
                                    </p:set>
                                    <p:animEffect transition="in" filter="dissolve">
                                      <p:cBhvr>
                                        <p:cTn id="7" dur="500"/>
                                        <p:tgtEl>
                                          <p:spTgt spid="573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4CF79B-6348-47FA-A616-9296B04568BC}"/>
              </a:ext>
            </a:extLst>
          </p:cNvPr>
          <p:cNvSpPr>
            <a:spLocks noGrp="1"/>
          </p:cNvSpPr>
          <p:nvPr>
            <p:ph type="body" sz="quarter" idx="13"/>
          </p:nvPr>
        </p:nvSpPr>
        <p:spPr>
          <a:xfrm>
            <a:off x="514842" y="1015777"/>
            <a:ext cx="8632957" cy="1145867"/>
          </a:xfrm>
        </p:spPr>
        <p:txBody>
          <a:bodyPr lIns="91440" tIns="45720" rIns="91440" bIns="45720" anchor="t">
            <a:noAutofit/>
          </a:bodyPr>
          <a:lstStyle/>
          <a:p>
            <a:pPr marL="0" indent="0">
              <a:buNone/>
            </a:pPr>
            <a:r>
              <a:rPr lang="en-US" sz="2200" dirty="0">
                <a:solidFill>
                  <a:srgbClr val="2A2C2C"/>
                </a:solidFill>
                <a:ea typeface="Open Sans"/>
                <a:cs typeface="Arial"/>
              </a:rPr>
              <a:t>Many types of broadcast seeders: hand-powered, machine powered, tractor-pulled, helicopters, airplanes, and hydro seeders. </a:t>
            </a:r>
          </a:p>
        </p:txBody>
      </p:sp>
      <p:sp>
        <p:nvSpPr>
          <p:cNvPr id="2" name="Title 1">
            <a:extLst>
              <a:ext uri="{FF2B5EF4-FFF2-40B4-BE49-F238E27FC236}">
                <a16:creationId xmlns:a16="http://schemas.microsoft.com/office/drawing/2014/main" id="{290FFE3F-E339-4BBF-A52E-4956101EED3F}"/>
              </a:ext>
            </a:extLst>
          </p:cNvPr>
          <p:cNvSpPr>
            <a:spLocks noGrp="1"/>
          </p:cNvSpPr>
          <p:nvPr>
            <p:ph type="title" idx="4294967295"/>
          </p:nvPr>
        </p:nvSpPr>
        <p:spPr>
          <a:xfrm>
            <a:off x="0" y="486276"/>
            <a:ext cx="8455742" cy="527628"/>
          </a:xfrm>
          <a:prstGeom prst="rect">
            <a:avLst/>
          </a:prstGeom>
        </p:spPr>
        <p:txBody>
          <a:bodyPr lIns="91440" tIns="45720" rIns="91440" bIns="45720" anchor="t">
            <a:normAutofit fontScale="90000"/>
          </a:bodyPr>
          <a:lstStyle/>
          <a:p>
            <a:pPr algn="ctr"/>
            <a:r>
              <a:rPr lang="en-US" sz="3200" b="1" dirty="0">
                <a:solidFill>
                  <a:schemeClr val="accent4"/>
                </a:solidFill>
              </a:rPr>
              <a:t>Broadcast Seeding </a:t>
            </a:r>
          </a:p>
        </p:txBody>
      </p:sp>
      <p:sp>
        <p:nvSpPr>
          <p:cNvPr id="4" name="TextBox 3">
            <a:extLst>
              <a:ext uri="{FF2B5EF4-FFF2-40B4-BE49-F238E27FC236}">
                <a16:creationId xmlns:a16="http://schemas.microsoft.com/office/drawing/2014/main" id="{16BAE144-8D53-4E3B-8380-407CB73ADC85}"/>
              </a:ext>
            </a:extLst>
          </p:cNvPr>
          <p:cNvSpPr txBox="1"/>
          <p:nvPr/>
        </p:nvSpPr>
        <p:spPr>
          <a:xfrm>
            <a:off x="439293" y="2088573"/>
            <a:ext cx="8689450" cy="4031873"/>
          </a:xfrm>
          <a:prstGeom prst="rect">
            <a:avLst/>
          </a:prstGeom>
          <a:noFill/>
        </p:spPr>
        <p:txBody>
          <a:bodyPr wrap="square" lIns="91440" tIns="45720" rIns="91440" bIns="45720" rtlCol="0" anchor="t">
            <a:spAutoFit/>
          </a:bodyPr>
          <a:lstStyle/>
          <a:p>
            <a:r>
              <a:rPr lang="en-US" sz="1600" dirty="0"/>
              <a:t>All have advantages and limitations. </a:t>
            </a:r>
          </a:p>
          <a:p>
            <a:pPr marL="285750" indent="-285750">
              <a:buFont typeface="Wingdings"/>
              <a:buChar char="§"/>
            </a:pPr>
            <a:r>
              <a:rPr lang="en-US" sz="1600" dirty="0"/>
              <a:t>Broadcasting is generally faster and cheaper than drilling </a:t>
            </a:r>
          </a:p>
          <a:p>
            <a:pPr marL="285750" indent="-285750">
              <a:buFont typeface="Wingdings"/>
              <a:buChar char="§"/>
            </a:pPr>
            <a:r>
              <a:rPr lang="en-US" sz="1600" dirty="0"/>
              <a:t>Broadcast  seeding is suited for seedbeds that are loose, steep, and/or rough </a:t>
            </a:r>
          </a:p>
          <a:p>
            <a:pPr marL="285750" indent="-285750">
              <a:buFont typeface="Wingdings"/>
              <a:buChar char="§"/>
            </a:pPr>
            <a:r>
              <a:rPr lang="en-US" sz="1600" dirty="0"/>
              <a:t>Broadcast seeding has poor soil to seed contact</a:t>
            </a:r>
            <a:endParaRPr lang="en-US" dirty="0"/>
          </a:p>
          <a:p>
            <a:pPr marL="285750" indent="-285750">
              <a:buFont typeface="Wingdings"/>
              <a:buChar char="§"/>
            </a:pPr>
            <a:r>
              <a:rPr lang="en-US" sz="1600" dirty="0"/>
              <a:t>Factors such as wind, difficult terrain, and machinery limitations impede seed distribution</a:t>
            </a:r>
            <a:endParaRPr lang="en-US" dirty="0"/>
          </a:p>
          <a:p>
            <a:pPr marL="285750" indent="-285750">
              <a:buFont typeface="Wingdings"/>
              <a:buChar char="§"/>
            </a:pPr>
            <a:r>
              <a:rPr lang="en-US" sz="1600" dirty="0"/>
              <a:t>Most seeding guides recommend that broadcast seeding rates are 1.5 to 2 times the drill seeding rates. In some instances, the rates may need to be adjusted even higher</a:t>
            </a:r>
            <a:endParaRPr lang="en-US" dirty="0"/>
          </a:p>
          <a:p>
            <a:endParaRPr lang="en-US" sz="1600" dirty="0"/>
          </a:p>
          <a:p>
            <a:r>
              <a:rPr lang="en-US" sz="1600" dirty="0"/>
              <a:t>Soil surface factors and predation (birds &amp; rodents) limit the number of seeds that fall into safe sites. However, increasing the seeding rate is a poor option to offset poor seeding technique. Consider seedbed preparation options such as mulching before resorting to higher seeding rates. Generally, in the West, we have low success of establishment due to low humidity, lack of frequent rainfall and surface compacted soils.</a:t>
            </a:r>
          </a:p>
        </p:txBody>
      </p:sp>
    </p:spTree>
    <p:extLst>
      <p:ext uri="{BB962C8B-B14F-4D97-AF65-F5344CB8AC3E}">
        <p14:creationId xmlns:p14="http://schemas.microsoft.com/office/powerpoint/2010/main" val="1904025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Text Box 4"/>
          <p:cNvSpPr txBox="1">
            <a:spLocks noChangeArrowheads="1"/>
          </p:cNvSpPr>
          <p:nvPr/>
        </p:nvSpPr>
        <p:spPr bwMode="auto">
          <a:xfrm>
            <a:off x="740983" y="1398043"/>
            <a:ext cx="8398616" cy="2031325"/>
          </a:xfrm>
          <a:prstGeom prst="rect">
            <a:avLst/>
          </a:prstGeom>
          <a:noFill/>
          <a:ln w="9525">
            <a:noFill/>
            <a:miter lim="800000"/>
            <a:headEnd/>
            <a:tailEnd/>
          </a:ln>
        </p:spPr>
        <p:txBody>
          <a:bodyPr wrap="square" lIns="91440" tIns="45720" rIns="91440" bIns="45720" anchor="t">
            <a:spAutoFit/>
          </a:bodyPr>
          <a:lstStyle/>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Wide swath at 10 mph</a:t>
            </a:r>
            <a:endParaRPr lang="en-US" dirty="0">
              <a:ea typeface="ＭＳ Ｐゴシック"/>
            </a:endParaRP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Fast</a:t>
            </a: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Cheap? $17.30/ac plus $12.50/ac broadcasting</a:t>
            </a: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Provides a random plant spacing</a:t>
            </a: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Soil disturbance reduces pore continuity </a:t>
            </a:r>
            <a:endParaRPr lang="en-US" sz="2100" dirty="0">
              <a:solidFill>
                <a:srgbClr val="000000"/>
              </a:solidFill>
              <a:ea typeface="ＭＳ Ｐゴシック" panose="020B0600070205080204" pitchFamily="34" charset="-128"/>
            </a:endParaRPr>
          </a:p>
          <a:p>
            <a:pPr marL="342900" indent="-342900" eaLnBrk="0" fontAlgn="base" hangingPunct="0">
              <a:spcBef>
                <a:spcPct val="0"/>
              </a:spcBef>
              <a:spcAft>
                <a:spcPct val="0"/>
              </a:spcAft>
              <a:buFont typeface="Wingdings"/>
              <a:buChar char="§"/>
              <a:defRPr/>
            </a:pPr>
            <a:endParaRPr lang="en-US" sz="2100">
              <a:solidFill>
                <a:srgbClr val="000000"/>
              </a:solidFill>
              <a:ea typeface="ＭＳ Ｐゴシック" panose="020B0600070205080204" pitchFamily="34" charset="-128"/>
            </a:endParaRPr>
          </a:p>
        </p:txBody>
      </p:sp>
      <p:pic>
        <p:nvPicPr>
          <p:cNvPr id="53257" name="Picture 9" descr="RTS Valmar LS clos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69595" y="3849865"/>
            <a:ext cx="3543300" cy="2444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Picture 8" descr="Annnual ryegrass with airflow11160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48431" y="3854859"/>
            <a:ext cx="3847609" cy="2471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a:extLst>
              <a:ext uri="{FF2B5EF4-FFF2-40B4-BE49-F238E27FC236}">
                <a16:creationId xmlns:a16="http://schemas.microsoft.com/office/drawing/2014/main" id="{B35824D5-8958-5EE1-904C-FFD4550F5DC1}"/>
              </a:ext>
            </a:extLst>
          </p:cNvPr>
          <p:cNvSpPr>
            <a:spLocks noGrp="1"/>
          </p:cNvSpPr>
          <p:nvPr>
            <p:ph type="title" idx="4294967295"/>
          </p:nvPr>
        </p:nvSpPr>
        <p:spPr>
          <a:xfrm>
            <a:off x="38148" y="492236"/>
            <a:ext cx="8835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mj-lt"/>
                <a:ea typeface="Open Sans"/>
                <a:cs typeface="Arial"/>
              </a:rPr>
              <a:t>Air Seeder on a Harrow or Vertical tillage</a:t>
            </a:r>
            <a:endParaRPr kumimoji="0" lang="en-US" sz="2800" b="1" i="0" u="none" strike="noStrike" kern="1200" cap="none" spc="0" normalizeH="0" baseline="0" noProof="0" dirty="0">
              <a:ln>
                <a:noFill/>
              </a:ln>
              <a:solidFill>
                <a:schemeClr val="accent4"/>
              </a:solidFill>
              <a:effectLst/>
              <a:uLnTx/>
              <a:uFillTx/>
              <a:latin typeface="+mj-lt"/>
              <a:ea typeface="Open Sans"/>
              <a:cs typeface="Arial"/>
            </a:endParaRPr>
          </a:p>
        </p:txBody>
      </p:sp>
    </p:spTree>
    <p:extLst>
      <p:ext uri="{BB962C8B-B14F-4D97-AF65-F5344CB8AC3E}">
        <p14:creationId xmlns:p14="http://schemas.microsoft.com/office/powerpoint/2010/main" val="98429612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3257"/>
                                        </p:tgtEl>
                                        <p:attrNameLst>
                                          <p:attrName>style.visibility</p:attrName>
                                        </p:attrNameLst>
                                      </p:cBhvr>
                                      <p:to>
                                        <p:strVal val="visible"/>
                                      </p:to>
                                    </p:set>
                                    <p:animEffect transition="in" filter="blinds(horizontal)">
                                      <p:cBhvr>
                                        <p:cTn id="7" dur="500"/>
                                        <p:tgtEl>
                                          <p:spTgt spid="5325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3256"/>
                                        </p:tgtEl>
                                        <p:attrNameLst>
                                          <p:attrName>style.visibility</p:attrName>
                                        </p:attrNameLst>
                                      </p:cBhvr>
                                      <p:to>
                                        <p:strVal val="visible"/>
                                      </p:to>
                                    </p:set>
                                    <p:animEffect transition="in" filter="dissolve">
                                      <p:cBhvr>
                                        <p:cTn id="12" dur="500"/>
                                        <p:tgtEl>
                                          <p:spTgt spid="532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BF8408-C5E1-D35C-427F-B8E4B53DB6B1}"/>
              </a:ext>
            </a:extLst>
          </p:cNvPr>
          <p:cNvSpPr>
            <a:spLocks noGrp="1"/>
          </p:cNvSpPr>
          <p:nvPr>
            <p:ph type="title" idx="4294967295"/>
          </p:nvPr>
        </p:nvSpPr>
        <p:spPr>
          <a:xfrm>
            <a:off x="147584"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rPr>
              <a:t>Learning Objectives</a:t>
            </a:r>
          </a:p>
        </p:txBody>
      </p:sp>
      <p:pic>
        <p:nvPicPr>
          <p:cNvPr id="6" name="Content Placeholder 5" descr="A picture containing a trator sign &#10;&#10;">
            <a:extLst>
              <a:ext uri="{FF2B5EF4-FFF2-40B4-BE49-F238E27FC236}">
                <a16:creationId xmlns:a16="http://schemas.microsoft.com/office/drawing/2014/main" id="{22275D87-CDA0-0FCE-F4BD-032EEB84A371}"/>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5945188" y="1123950"/>
            <a:ext cx="3198812" cy="42656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E564D503-7DEC-B909-1A26-6909CEF49C71}"/>
              </a:ext>
            </a:extLst>
          </p:cNvPr>
          <p:cNvSpPr txBox="1"/>
          <p:nvPr/>
        </p:nvSpPr>
        <p:spPr>
          <a:xfrm>
            <a:off x="164205" y="2560724"/>
            <a:ext cx="5744687" cy="3539430"/>
          </a:xfrm>
          <a:prstGeom prst="rect">
            <a:avLst/>
          </a:prstGeom>
          <a:noFill/>
        </p:spPr>
        <p:txBody>
          <a:bodyPr wrap="square" rtlCol="0">
            <a:spAutoFit/>
          </a:bodyPr>
          <a:lstStyle/>
          <a:p>
            <a:pPr marL="257175" indent="-257175">
              <a:buAutoNum type="arabicPeriod"/>
            </a:pPr>
            <a:r>
              <a:rPr lang="en-US" sz="1600" b="1"/>
              <a:t>Identify and evaluate implements and tools used in the management of cover crops. </a:t>
            </a:r>
          </a:p>
          <a:p>
            <a:pPr marL="600075" lvl="1" indent="-257175">
              <a:buAutoNum type="arabicPeriod"/>
            </a:pPr>
            <a:r>
              <a:rPr lang="en-US" sz="1600" b="1"/>
              <a:t>Ground Preparation</a:t>
            </a:r>
          </a:p>
          <a:p>
            <a:pPr marL="600075" lvl="1" indent="-257175">
              <a:buAutoNum type="arabicPeriod"/>
            </a:pPr>
            <a:r>
              <a:rPr lang="en-US" sz="1600" b="1"/>
              <a:t>Planting</a:t>
            </a:r>
          </a:p>
          <a:p>
            <a:pPr marL="600075" lvl="1" indent="-257175">
              <a:buAutoNum type="arabicPeriod"/>
            </a:pPr>
            <a:r>
              <a:rPr lang="en-US" sz="1600" b="1"/>
              <a:t>Residue Management</a:t>
            </a:r>
            <a:r>
              <a:rPr lang="en-US" sz="1600" b="1">
                <a:solidFill>
                  <a:srgbClr val="FF0000"/>
                </a:solidFill>
              </a:rPr>
              <a:t>*</a:t>
            </a:r>
          </a:p>
          <a:p>
            <a:pPr marL="600075" lvl="1" indent="-257175">
              <a:buAutoNum type="arabicPeriod"/>
            </a:pPr>
            <a:endParaRPr lang="en-US" sz="1600" b="1"/>
          </a:p>
          <a:p>
            <a:r>
              <a:rPr lang="en-US" sz="1600" b="1"/>
              <a:t>2. Describe how to utilize equipment for Cover Cropping within the scope of a soil health management plan.</a:t>
            </a:r>
          </a:p>
          <a:p>
            <a:endParaRPr lang="en-US" sz="1600" b="1"/>
          </a:p>
          <a:p>
            <a:r>
              <a:rPr lang="en-US" sz="1600" b="1"/>
              <a:t>3.  Evaluate how those implements and tools used for cover crop plantings affect STIR and SCI ratings.</a:t>
            </a:r>
          </a:p>
          <a:p>
            <a:endParaRPr lang="en-US" sz="1600" b="1"/>
          </a:p>
          <a:p>
            <a:endParaRPr lang="en-US" sz="1600" b="1"/>
          </a:p>
        </p:txBody>
      </p:sp>
    </p:spTree>
    <p:extLst>
      <p:ext uri="{BB962C8B-B14F-4D97-AF65-F5344CB8AC3E}">
        <p14:creationId xmlns:p14="http://schemas.microsoft.com/office/powerpoint/2010/main" val="260617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7250" name="Picture 8" descr="aircovercrop"/>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527903" y="2095134"/>
            <a:ext cx="2360264" cy="21106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 name="Picture 7" descr="picture of cover crops"/>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6429077" y="4367883"/>
            <a:ext cx="2415546" cy="20413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21D0D999-0E64-12A0-C4F9-679A9A24620A}"/>
              </a:ext>
            </a:extLst>
          </p:cNvPr>
          <p:cNvSpPr>
            <a:spLocks noGrp="1"/>
          </p:cNvSpPr>
          <p:nvPr>
            <p:ph type="title" idx="4294967295"/>
          </p:nvPr>
        </p:nvSpPr>
        <p:spPr>
          <a:xfrm>
            <a:off x="1139016" y="448762"/>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mj-lt"/>
                <a:ea typeface="Open Sans"/>
                <a:cs typeface="Arial"/>
              </a:rPr>
              <a:t>Fly it on</a:t>
            </a:r>
            <a:endParaRPr kumimoji="0" lang="en-US" sz="2800" b="0" i="0" u="none" strike="noStrike" kern="1200" cap="none" spc="0" normalizeH="0" baseline="0" noProof="0" dirty="0">
              <a:ln>
                <a:noFill/>
              </a:ln>
              <a:solidFill>
                <a:srgbClr val="000000"/>
              </a:solidFill>
              <a:effectLst/>
              <a:uLnTx/>
              <a:uFillTx/>
              <a:latin typeface="+mj-lt"/>
              <a:ea typeface="Open Sans"/>
              <a:cs typeface="Arial"/>
            </a:endParaRPr>
          </a:p>
        </p:txBody>
      </p:sp>
      <p:sp>
        <p:nvSpPr>
          <p:cNvPr id="40964" name="Text Box 4"/>
          <p:cNvSpPr txBox="1">
            <a:spLocks noChangeArrowheads="1"/>
          </p:cNvSpPr>
          <p:nvPr/>
        </p:nvSpPr>
        <p:spPr bwMode="auto">
          <a:xfrm>
            <a:off x="137340" y="1528143"/>
            <a:ext cx="6538203" cy="2677656"/>
          </a:xfrm>
          <a:prstGeom prst="rect">
            <a:avLst/>
          </a:prstGeom>
          <a:noFill/>
          <a:ln w="9525">
            <a:noFill/>
            <a:miter lim="800000"/>
            <a:headEnd/>
            <a:tailEnd/>
          </a:ln>
        </p:spPr>
        <p:txBody>
          <a:bodyPr wrap="square" lIns="91440" tIns="45720" rIns="91440" bIns="45720" anchor="t">
            <a:spAutoFit/>
          </a:bodyPr>
          <a:lstStyle/>
          <a:p>
            <a:pPr marL="342900" indent="-342900" eaLnBrk="0" fontAlgn="base" hangingPunct="0">
              <a:spcBef>
                <a:spcPct val="0"/>
              </a:spcBef>
              <a:spcAft>
                <a:spcPct val="0"/>
              </a:spcAft>
              <a:buFont typeface="Wingdings" panose="020B0604020202020204" pitchFamily="34" charset="0"/>
              <a:buChar char="§"/>
              <a:defRPr/>
            </a:pPr>
            <a:r>
              <a:rPr lang="en-US" sz="2100" dirty="0">
                <a:solidFill>
                  <a:srgbClr val="000000"/>
                </a:solidFill>
                <a:ea typeface="ＭＳ Ｐゴシック" panose="020B0600070205080204" pitchFamily="34" charset="-128"/>
              </a:rPr>
              <a:t>Most flexible timing</a:t>
            </a:r>
            <a:endParaRPr lang="en-US" dirty="0"/>
          </a:p>
          <a:p>
            <a:pPr marL="342900" indent="-342900" eaLnBrk="0" fontAlgn="base" hangingPunct="0">
              <a:spcBef>
                <a:spcPct val="0"/>
              </a:spcBef>
              <a:spcAft>
                <a:spcPct val="0"/>
              </a:spcAft>
              <a:buFont typeface="Wingdings" panose="020B0604020202020204" pitchFamily="34" charset="0"/>
              <a:buChar char="§"/>
              <a:defRPr/>
            </a:pPr>
            <a:r>
              <a:rPr lang="en-US" sz="2100" dirty="0">
                <a:solidFill>
                  <a:srgbClr val="000000"/>
                </a:solidFill>
                <a:ea typeface="ＭＳ Ｐゴシック" panose="020B0600070205080204" pitchFamily="34" charset="-128"/>
              </a:rPr>
              <a:t>Fast</a:t>
            </a:r>
          </a:p>
          <a:p>
            <a:pPr marL="342900" indent="-342900" eaLnBrk="0" fontAlgn="base" hangingPunct="0">
              <a:spcBef>
                <a:spcPct val="0"/>
              </a:spcBef>
              <a:spcAft>
                <a:spcPct val="0"/>
              </a:spcAft>
              <a:buFont typeface="Wingdings" panose="020B0604020202020204" pitchFamily="34" charset="0"/>
              <a:buChar char="§"/>
              <a:defRPr/>
            </a:pPr>
            <a:r>
              <a:rPr lang="en-US" sz="2100" dirty="0">
                <a:solidFill>
                  <a:srgbClr val="000000"/>
                </a:solidFill>
                <a:ea typeface="ＭＳ Ｐゴシック" panose="020B0600070205080204" pitchFamily="34" charset="-128"/>
              </a:rPr>
              <a:t>$12-$18/ac</a:t>
            </a:r>
          </a:p>
          <a:p>
            <a:pPr marL="342900" indent="-342900" eaLnBrk="0" fontAlgn="base" hangingPunct="0">
              <a:spcBef>
                <a:spcPct val="0"/>
              </a:spcBef>
              <a:spcAft>
                <a:spcPct val="0"/>
              </a:spcAft>
              <a:buFont typeface="Wingdings" panose="020B0604020202020204" pitchFamily="34" charset="0"/>
              <a:buChar char="§"/>
              <a:defRPr/>
            </a:pPr>
            <a:r>
              <a:rPr lang="en-US" sz="2100" dirty="0">
                <a:solidFill>
                  <a:srgbClr val="000000"/>
                </a:solidFill>
                <a:ea typeface="ＭＳ Ｐゴシック"/>
              </a:rPr>
              <a:t>Provides a random plant spacing</a:t>
            </a:r>
          </a:p>
          <a:p>
            <a:pPr marL="342900" indent="-342900" eaLnBrk="0" fontAlgn="base" hangingPunct="0">
              <a:spcBef>
                <a:spcPct val="0"/>
              </a:spcBef>
              <a:spcAft>
                <a:spcPct val="0"/>
              </a:spcAft>
              <a:buFont typeface="Wingdings" panose="020B0604020202020204" pitchFamily="34" charset="0"/>
              <a:buChar char="§"/>
              <a:defRPr/>
            </a:pPr>
            <a:r>
              <a:rPr lang="en-US" sz="2100" dirty="0">
                <a:solidFill>
                  <a:srgbClr val="000000"/>
                </a:solidFill>
                <a:ea typeface="ＭＳ Ｐゴシック" panose="020B0600070205080204" pitchFamily="34" charset="-128"/>
              </a:rPr>
              <a:t>No seed to soil contact/moisture dependent</a:t>
            </a:r>
          </a:p>
          <a:p>
            <a:pPr marL="342900" indent="-342900" eaLnBrk="0" fontAlgn="base" hangingPunct="0">
              <a:spcBef>
                <a:spcPct val="0"/>
              </a:spcBef>
              <a:spcAft>
                <a:spcPct val="0"/>
              </a:spcAft>
              <a:buFont typeface="Wingdings" panose="020B0604020202020204" pitchFamily="34" charset="0"/>
              <a:buChar char="§"/>
              <a:defRPr/>
            </a:pPr>
            <a:r>
              <a:rPr lang="en-US" sz="2100" dirty="0">
                <a:solidFill>
                  <a:srgbClr val="000000"/>
                </a:solidFill>
                <a:ea typeface="ＭＳ Ｐゴシック" panose="020B0600070205080204" pitchFamily="34" charset="-128"/>
              </a:rPr>
              <a:t>Higher seeding rates may become impractical</a:t>
            </a:r>
          </a:p>
          <a:p>
            <a:pPr marL="342900" indent="-342900" eaLnBrk="0" fontAlgn="base" hangingPunct="0">
              <a:spcBef>
                <a:spcPct val="0"/>
              </a:spcBef>
              <a:spcAft>
                <a:spcPct val="0"/>
              </a:spcAft>
              <a:buFont typeface="Wingdings"/>
              <a:buChar char="§"/>
              <a:defRPr/>
            </a:pPr>
            <a:endParaRPr lang="en-US" sz="2100" dirty="0">
              <a:solidFill>
                <a:srgbClr val="000000"/>
              </a:solidFill>
              <a:ea typeface="ＭＳ Ｐゴシック" panose="020B0600070205080204" pitchFamily="34" charset="-128"/>
            </a:endParaRPr>
          </a:p>
        </p:txBody>
      </p:sp>
      <p:pic>
        <p:nvPicPr>
          <p:cNvPr id="4" name="Picture 1" descr="cid:ef9b6dcf-f5a9-43fb-a0ad-c67225d44126@namprd09.prod.outlook.com">
            <a:extLst>
              <a:ext uri="{FF2B5EF4-FFF2-40B4-BE49-F238E27FC236}">
                <a16:creationId xmlns:a16="http://schemas.microsoft.com/office/drawing/2014/main" id="{0CE0C1FE-1DEF-2E98-1A1E-23EE22806407}"/>
              </a:ext>
            </a:extLst>
          </p:cNvPr>
          <p:cNvPicPr>
            <a:picLocks noChangeAspect="1" noChangeArrowheads="1"/>
          </p:cNvPicPr>
          <p:nvPr/>
        </p:nvPicPr>
        <p:blipFill rotWithShape="1">
          <a:blip r:embed="rId5" r:link="rId6">
            <a:extLst>
              <a:ext uri="{28A0092B-C50C-407E-A947-70E740481C1C}">
                <a14:useLocalDpi xmlns:a14="http://schemas.microsoft.com/office/drawing/2010/main" val="0"/>
              </a:ext>
            </a:extLst>
          </a:blip>
          <a:srcRect t="24608" r="5026" b="22826"/>
          <a:stretch>
            <a:fillRect/>
          </a:stretch>
        </p:blipFill>
        <p:spPr bwMode="auto">
          <a:xfrm>
            <a:off x="715123" y="4361471"/>
            <a:ext cx="2464279" cy="20527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 name="Picture 1" descr="picture of drrone">
            <a:extLst>
              <a:ext uri="{FF2B5EF4-FFF2-40B4-BE49-F238E27FC236}">
                <a16:creationId xmlns:a16="http://schemas.microsoft.com/office/drawing/2014/main" id="{21F4F27A-0E7E-8D46-B019-990DAAD71E8E}"/>
              </a:ext>
            </a:extLst>
          </p:cNvPr>
          <p:cNvPicPr>
            <a:picLocks noChangeAspect="1"/>
          </p:cNvPicPr>
          <p:nvPr/>
        </p:nvPicPr>
        <p:blipFill>
          <a:blip r:embed="rId7"/>
          <a:stretch>
            <a:fillRect/>
          </a:stretch>
        </p:blipFill>
        <p:spPr>
          <a:xfrm>
            <a:off x="3406441" y="4367884"/>
            <a:ext cx="2795597" cy="20413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1735517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353650-F18D-EC66-83D4-5E626F66E8CF}"/>
              </a:ext>
            </a:extLst>
          </p:cNvPr>
          <p:cNvSpPr>
            <a:spLocks noGrp="1"/>
          </p:cNvSpPr>
          <p:nvPr>
            <p:ph type="title" idx="4294967295"/>
          </p:nvPr>
        </p:nvSpPr>
        <p:spPr>
          <a:xfrm>
            <a:off x="1047393" y="565193"/>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mj-lt"/>
                <a:ea typeface="Open Sans" panose="020B0606030504020204" pitchFamily="34" charset="0"/>
                <a:cs typeface="Arial" panose="020B0604020202020204" pitchFamily="34" charset="0"/>
              </a:rPr>
              <a:t>Fly it on…When?...Who?</a:t>
            </a:r>
            <a:endParaRPr kumimoji="0" lang="en-US" sz="28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endParaRPr>
          </a:p>
        </p:txBody>
      </p:sp>
      <p:sp>
        <p:nvSpPr>
          <p:cNvPr id="67589" name="Text Box 4"/>
          <p:cNvSpPr txBox="1">
            <a:spLocks noChangeArrowheads="1"/>
          </p:cNvSpPr>
          <p:nvPr/>
        </p:nvSpPr>
        <p:spPr bwMode="auto">
          <a:xfrm>
            <a:off x="591745" y="1098245"/>
            <a:ext cx="5104587" cy="2677656"/>
          </a:xfrm>
          <a:prstGeom prst="rect">
            <a:avLst/>
          </a:prstGeom>
          <a:noFill/>
          <a:ln w="9525">
            <a:noFill/>
            <a:miter lim="800000"/>
            <a:headEnd/>
            <a:tailEnd/>
          </a:ln>
        </p:spPr>
        <p:txBody>
          <a:bodyPr wrap="square" lIns="91440" tIns="45720" rIns="91440" bIns="45720" anchor="t">
            <a:spAutoFit/>
          </a:bodyPr>
          <a:lstStyle/>
          <a:p>
            <a:pPr marL="342900" indent="-342900" eaLnBrk="0" fontAlgn="base" hangingPunct="0">
              <a:spcBef>
                <a:spcPct val="0"/>
              </a:spcBef>
              <a:spcAft>
                <a:spcPct val="0"/>
              </a:spcAft>
              <a:buFont typeface="Wingdings"/>
              <a:buChar char="§"/>
              <a:defRPr/>
            </a:pPr>
            <a:endParaRPr lang="en-US" sz="2100" dirty="0">
              <a:solidFill>
                <a:srgbClr val="000000"/>
              </a:solidFill>
              <a:ea typeface="ＭＳ Ｐゴシック" panose="020B0600070205080204" pitchFamily="34" charset="-128"/>
            </a:endParaRP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panose="020B0600070205080204" pitchFamily="34" charset="-128"/>
              </a:rPr>
              <a:t>Target the optimum window</a:t>
            </a: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panose="020B0600070205080204" pitchFamily="34" charset="-128"/>
              </a:rPr>
              <a:t>Balance sunlight and moisture</a:t>
            </a: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panose="020B0600070205080204" pitchFamily="34" charset="-128"/>
              </a:rPr>
              <a:t>Growing Degree Days</a:t>
            </a: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panose="020B0600070205080204" pitchFamily="34" charset="-128"/>
              </a:rPr>
              <a:t>Some species are more adapted </a:t>
            </a: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panose="020B0600070205080204" pitchFamily="34" charset="-128"/>
              </a:rPr>
              <a:t>Lack of soil to seed contact/Moisture dependent</a:t>
            </a:r>
          </a:p>
          <a:p>
            <a:pPr marL="342900" indent="-342900" eaLnBrk="0" fontAlgn="base" hangingPunct="0">
              <a:spcBef>
                <a:spcPct val="0"/>
              </a:spcBef>
              <a:spcAft>
                <a:spcPct val="0"/>
              </a:spcAft>
              <a:buFont typeface="Wingdings"/>
              <a:buChar char="§"/>
              <a:defRPr/>
            </a:pPr>
            <a:endParaRPr lang="en-US" sz="2100" dirty="0">
              <a:solidFill>
                <a:srgbClr val="000000"/>
              </a:solidFill>
              <a:ea typeface="ＭＳ Ｐゴシック" panose="020B0600070205080204" pitchFamily="34" charset="-128"/>
            </a:endParaRPr>
          </a:p>
        </p:txBody>
      </p:sp>
      <p:pic>
        <p:nvPicPr>
          <p:cNvPr id="9" name="Picture 8" descr="Cover crops between the corn rows"/>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999207" y="3069254"/>
            <a:ext cx="4089671" cy="31550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703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E05C1A-A370-7272-C31A-767AA266D23B}"/>
              </a:ext>
            </a:extLst>
          </p:cNvPr>
          <p:cNvSpPr>
            <a:spLocks noGrp="1"/>
          </p:cNvSpPr>
          <p:nvPr>
            <p:ph type="title" idx="4294967295"/>
          </p:nvPr>
        </p:nvSpPr>
        <p:spPr>
          <a:xfrm>
            <a:off x="1290584" y="419278"/>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accent4"/>
                </a:solidFill>
                <a:effectLst/>
                <a:uLnTx/>
                <a:uFillTx/>
                <a:latin typeface="+mj-lt"/>
                <a:ea typeface="Open Sans"/>
                <a:cs typeface="Arial"/>
              </a:rPr>
              <a:t>Inter-seeding</a:t>
            </a:r>
            <a:endParaRPr kumimoji="0" lang="en-US" sz="28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endParaRPr>
          </a:p>
        </p:txBody>
      </p:sp>
      <p:sp>
        <p:nvSpPr>
          <p:cNvPr id="70659" name="Text Box 3"/>
          <p:cNvSpPr txBox="1">
            <a:spLocks noChangeArrowheads="1"/>
          </p:cNvSpPr>
          <p:nvPr/>
        </p:nvSpPr>
        <p:spPr bwMode="auto">
          <a:xfrm>
            <a:off x="1121670" y="1164692"/>
            <a:ext cx="7280256" cy="830997"/>
          </a:xfrm>
          <a:prstGeom prst="rect">
            <a:avLst/>
          </a:prstGeom>
          <a:noFill/>
          <a:ln w="9525">
            <a:noFill/>
            <a:miter lim="800000"/>
            <a:headEnd/>
            <a:tailEnd/>
          </a:ln>
        </p:spPr>
        <p:txBody>
          <a:bodyPr wrap="square" lIns="91440" tIns="45720" rIns="91440" bIns="45720" anchor="t">
            <a:spAutoFit/>
          </a:bodyPr>
          <a:lstStyle/>
          <a:p>
            <a:pPr marL="342900" indent="-342900" eaLnBrk="0" fontAlgn="base" hangingPunct="0">
              <a:spcBef>
                <a:spcPct val="0"/>
              </a:spcBef>
              <a:spcAft>
                <a:spcPct val="0"/>
              </a:spcAft>
              <a:buFont typeface="Wingdings"/>
              <a:buChar char="§"/>
              <a:defRPr/>
            </a:pPr>
            <a:r>
              <a:rPr lang="en-US" sz="2400" dirty="0">
                <a:solidFill>
                  <a:srgbClr val="000000"/>
                </a:solidFill>
                <a:ea typeface="ＭＳ Ｐゴシック" panose="020B0600070205080204" pitchFamily="34" charset="-128"/>
              </a:rPr>
              <a:t>Highboy for establishing into standing corn</a:t>
            </a:r>
            <a:endParaRPr lang="en-US"/>
          </a:p>
          <a:p>
            <a:pPr marL="342900" indent="-342900">
              <a:spcBef>
                <a:spcPct val="0"/>
              </a:spcBef>
              <a:spcAft>
                <a:spcPct val="0"/>
              </a:spcAft>
              <a:buFont typeface="Wingdings"/>
              <a:buChar char="§"/>
              <a:defRPr/>
            </a:pPr>
            <a:r>
              <a:rPr lang="en-US" sz="2400">
                <a:solidFill>
                  <a:srgbClr val="000000"/>
                </a:solidFill>
                <a:ea typeface="ＭＳ Ｐゴシック"/>
              </a:rPr>
              <a:t>Drills at V4-V6 stage of corn</a:t>
            </a:r>
            <a:r>
              <a:rPr lang="en-US" sz="2400" dirty="0">
                <a:solidFill>
                  <a:srgbClr val="000000"/>
                </a:solidFill>
                <a:ea typeface="ＭＳ Ｐゴシック"/>
              </a:rPr>
              <a:t> growth </a:t>
            </a:r>
            <a:endParaRPr lang="en-US" sz="2400" dirty="0">
              <a:solidFill>
                <a:srgbClr val="000000"/>
              </a:solidFill>
              <a:ea typeface="ＭＳ Ｐゴシック" panose="020B0600070205080204" pitchFamily="34" charset="-128"/>
            </a:endParaRPr>
          </a:p>
        </p:txBody>
      </p:sp>
      <p:pic>
        <p:nvPicPr>
          <p:cNvPr id="8" name="Picture 7" descr="Picture of highboy planting cover crop seeds in corn"/>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982905" y="2564047"/>
            <a:ext cx="3883970" cy="29433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43396" name="Picture 6" descr="A picture of highboy cover crops planter broadcasting on the soil surfac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auto">
          <a:xfrm>
            <a:off x="680605" y="2568894"/>
            <a:ext cx="4088048" cy="29383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579176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04C73148-9969-1B0E-19F4-0B681105707F}"/>
              </a:ext>
            </a:extLst>
          </p:cNvPr>
          <p:cNvSpPr>
            <a:spLocks noGrp="1" noChangeArrowheads="1"/>
          </p:cNvSpPr>
          <p:nvPr>
            <p:ph type="title" idx="4294967295"/>
          </p:nvPr>
        </p:nvSpPr>
        <p:spPr>
          <a:xfrm>
            <a:off x="226242" y="649460"/>
            <a:ext cx="8396648" cy="519552"/>
          </a:xfrm>
          <a:prstGeom prst="rect">
            <a:avLst/>
          </a:prstGeom>
        </p:spPr>
        <p:txBody>
          <a:bodyPr lIns="91440" tIns="45720" rIns="91440" bIns="45720" anchor="t">
            <a:noAutofit/>
          </a:bodyPr>
          <a:lstStyle/>
          <a:p>
            <a:pPr algn="ctr"/>
            <a:r>
              <a:rPr lang="en-US" sz="2800" b="1">
                <a:solidFill>
                  <a:srgbClr val="2A2C2C"/>
                </a:solidFill>
              </a:rPr>
              <a:t>Other Methods of Broadcast</a:t>
            </a:r>
            <a:endParaRPr lang="en-US" sz="2800">
              <a:solidFill>
                <a:srgbClr val="2A2C2C"/>
              </a:solidFill>
            </a:endParaRPr>
          </a:p>
        </p:txBody>
      </p:sp>
      <p:pic>
        <p:nvPicPr>
          <p:cNvPr id="2" name="Picture 1" descr="A picture of aerator">
            <a:extLst>
              <a:ext uri="{FF2B5EF4-FFF2-40B4-BE49-F238E27FC236}">
                <a16:creationId xmlns:a16="http://schemas.microsoft.com/office/drawing/2014/main" id="{72C3BF14-C1F0-BB59-F6B6-4F7748A88211}"/>
              </a:ext>
            </a:extLst>
          </p:cNvPr>
          <p:cNvPicPr>
            <a:picLocks noChangeAspect="1"/>
          </p:cNvPicPr>
          <p:nvPr/>
        </p:nvPicPr>
        <p:blipFill>
          <a:blip r:embed="rId3"/>
          <a:stretch>
            <a:fillRect/>
          </a:stretch>
        </p:blipFill>
        <p:spPr>
          <a:xfrm>
            <a:off x="386894" y="2721820"/>
            <a:ext cx="2890546" cy="26869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A picture of aerator">
            <a:extLst>
              <a:ext uri="{FF2B5EF4-FFF2-40B4-BE49-F238E27FC236}">
                <a16:creationId xmlns:a16="http://schemas.microsoft.com/office/drawing/2014/main" id="{1AEF26D9-753B-51C7-5DA7-16B13857C5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5985" y="2238151"/>
            <a:ext cx="3483143" cy="26123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205308A3-6635-4F68-7C1A-96B194616B19}"/>
              </a:ext>
            </a:extLst>
          </p:cNvPr>
          <p:cNvSpPr txBox="1"/>
          <p:nvPr/>
        </p:nvSpPr>
        <p:spPr>
          <a:xfrm>
            <a:off x="3283339" y="1170823"/>
            <a:ext cx="2346158" cy="415498"/>
          </a:xfrm>
          <a:prstGeom prst="rect">
            <a:avLst/>
          </a:prstGeom>
          <a:noFill/>
        </p:spPr>
        <p:txBody>
          <a:bodyPr wrap="square" rtlCol="0">
            <a:spAutoFit/>
          </a:bodyPr>
          <a:lstStyle/>
          <a:p>
            <a:r>
              <a:rPr lang="en-US" sz="2100"/>
              <a:t>Build it yourself</a:t>
            </a:r>
          </a:p>
        </p:txBody>
      </p:sp>
      <p:pic>
        <p:nvPicPr>
          <p:cNvPr id="11" name="Picture 10" descr="A picture of aerator ">
            <a:extLst>
              <a:ext uri="{FF2B5EF4-FFF2-40B4-BE49-F238E27FC236}">
                <a16:creationId xmlns:a16="http://schemas.microsoft.com/office/drawing/2014/main" id="{2D34ACA0-B234-F5B4-A33E-E54A773E36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94628" y="2461079"/>
            <a:ext cx="2114168" cy="25261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5D2C6A05-D98F-F554-07A1-805E42E97610}"/>
              </a:ext>
            </a:extLst>
          </p:cNvPr>
          <p:cNvSpPr txBox="1"/>
          <p:nvPr/>
        </p:nvSpPr>
        <p:spPr>
          <a:xfrm>
            <a:off x="231031" y="5532606"/>
            <a:ext cx="868193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Caution when trying to establish cover crops in perennial pasture, seedling are easily outcompeted by perennial species</a:t>
            </a:r>
          </a:p>
        </p:txBody>
      </p:sp>
    </p:spTree>
    <p:extLst>
      <p:ext uri="{BB962C8B-B14F-4D97-AF65-F5344CB8AC3E}">
        <p14:creationId xmlns:p14="http://schemas.microsoft.com/office/powerpoint/2010/main" val="1328718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4746768-026D-00D5-1876-4A3453CFCF9F}"/>
              </a:ext>
            </a:extLst>
          </p:cNvPr>
          <p:cNvSpPr>
            <a:spLocks noGrp="1"/>
          </p:cNvSpPr>
          <p:nvPr>
            <p:ph type="title" idx="4294967295"/>
          </p:nvPr>
        </p:nvSpPr>
        <p:spPr>
          <a:xfrm>
            <a:off x="1704674" y="545122"/>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rPr>
              <a:t>Repurposed Use of Equipment</a:t>
            </a:r>
          </a:p>
        </p:txBody>
      </p:sp>
      <p:sp>
        <p:nvSpPr>
          <p:cNvPr id="39940" name="Text Box 4"/>
          <p:cNvSpPr txBox="1">
            <a:spLocks noChangeArrowheads="1"/>
          </p:cNvSpPr>
          <p:nvPr/>
        </p:nvSpPr>
        <p:spPr bwMode="auto">
          <a:xfrm>
            <a:off x="-5730" y="2187184"/>
            <a:ext cx="5426121" cy="2354491"/>
          </a:xfrm>
          <a:prstGeom prst="rect">
            <a:avLst/>
          </a:prstGeom>
          <a:noFill/>
          <a:ln w="9525">
            <a:noFill/>
            <a:miter lim="800000"/>
            <a:headEnd/>
            <a:tailEnd/>
          </a:ln>
        </p:spPr>
        <p:txBody>
          <a:bodyPr wrap="square" lIns="91440" tIns="45720" rIns="91440" bIns="45720" anchor="t">
            <a:spAutoFit/>
          </a:bodyPr>
          <a:lstStyle/>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Concurrent operation</a:t>
            </a:r>
            <a:endParaRPr lang="en-US"/>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Cheap / Fast</a:t>
            </a: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Provides a random plant spacing</a:t>
            </a: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Seed placed beneath the residue</a:t>
            </a: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Successful high moisture conditions</a:t>
            </a:r>
          </a:p>
          <a:p>
            <a:pPr marL="342900" indent="-342900">
              <a:spcBef>
                <a:spcPct val="0"/>
              </a:spcBef>
              <a:spcAft>
                <a:spcPct val="0"/>
              </a:spcAft>
              <a:buFont typeface="Wingdings"/>
              <a:buChar char="§"/>
              <a:defRPr/>
            </a:pPr>
            <a:r>
              <a:rPr lang="en-US" sz="2100" dirty="0">
                <a:solidFill>
                  <a:srgbClr val="000000"/>
                </a:solidFill>
                <a:ea typeface="ＭＳ Ｐゴシック"/>
              </a:rPr>
              <a:t>Understand the context of your own operation </a:t>
            </a:r>
            <a:endParaRPr lang="en-US" sz="2100" dirty="0">
              <a:solidFill>
                <a:srgbClr val="000000"/>
              </a:solidFill>
              <a:ea typeface="ＭＳ Ｐゴシック" panose="020B0600070205080204" pitchFamily="34" charset="-128"/>
            </a:endParaRPr>
          </a:p>
        </p:txBody>
      </p:sp>
      <p:pic>
        <p:nvPicPr>
          <p:cNvPr id="447493" name="Picture 7" descr="DeSutter seede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178157" y="4240479"/>
            <a:ext cx="1800225" cy="20723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3257" name="Picture 9" descr="A picture of combine with air seeder attached to the heade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417328" y="1489982"/>
            <a:ext cx="3563085" cy="23978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 name="Picture 1" descr="cover crops"/>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32304" y="4240479"/>
            <a:ext cx="2685908" cy="20723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6832991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3257"/>
                                        </p:tgtEl>
                                        <p:attrNameLst>
                                          <p:attrName>style.visibility</p:attrName>
                                        </p:attrNameLst>
                                      </p:cBhvr>
                                      <p:to>
                                        <p:strVal val="visible"/>
                                      </p:to>
                                    </p:set>
                                    <p:animEffect transition="in" filter="blinds(horizontal)">
                                      <p:cBhvr>
                                        <p:cTn id="7" dur="500"/>
                                        <p:tgtEl>
                                          <p:spTgt spid="53257"/>
                                        </p:tgtEl>
                                      </p:cBhvr>
                                    </p:animEffect>
                                  </p:childTnLst>
                                </p:cTn>
                              </p:par>
                              <p:par>
                                <p:cTn id="8" presetID="3" presetClass="entr" presetSubtype="10" fill="hold" nodeType="withEffect">
                                  <p:stCondLst>
                                    <p:cond delay="0"/>
                                  </p:stCondLst>
                                  <p:childTnLst>
                                    <p:set>
                                      <p:cBhvr>
                                        <p:cTn id="9" dur="1" fill="hold">
                                          <p:stCondLst>
                                            <p:cond delay="0"/>
                                          </p:stCondLst>
                                        </p:cTn>
                                        <p:tgtEl>
                                          <p:spTgt spid="39940">
                                            <p:txEl>
                                              <p:pRg st="0" end="0"/>
                                            </p:txEl>
                                          </p:spTgt>
                                        </p:tgtEl>
                                        <p:attrNameLst>
                                          <p:attrName>style.visibility</p:attrName>
                                        </p:attrNameLst>
                                      </p:cBhvr>
                                      <p:to>
                                        <p:strVal val="visible"/>
                                      </p:to>
                                    </p:set>
                                    <p:animEffect transition="in" filter="blinds(horizontal)">
                                      <p:cBhvr>
                                        <p:cTn id="10" dur="500"/>
                                        <p:tgtEl>
                                          <p:spTgt spid="39940">
                                            <p:txEl>
                                              <p:pRg st="0" end="0"/>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9940">
                                            <p:txEl>
                                              <p:pRg st="1" end="1"/>
                                            </p:txEl>
                                          </p:spTgt>
                                        </p:tgtEl>
                                        <p:attrNameLst>
                                          <p:attrName>style.visibility</p:attrName>
                                        </p:attrNameLst>
                                      </p:cBhvr>
                                      <p:to>
                                        <p:strVal val="visible"/>
                                      </p:to>
                                    </p:set>
                                    <p:animEffect transition="in" filter="blinds(horizontal)">
                                      <p:cBhvr>
                                        <p:cTn id="13" dur="500"/>
                                        <p:tgtEl>
                                          <p:spTgt spid="39940">
                                            <p:txEl>
                                              <p:pRg st="1" end="1"/>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9940">
                                            <p:txEl>
                                              <p:pRg st="2" end="2"/>
                                            </p:txEl>
                                          </p:spTgt>
                                        </p:tgtEl>
                                        <p:attrNameLst>
                                          <p:attrName>style.visibility</p:attrName>
                                        </p:attrNameLst>
                                      </p:cBhvr>
                                      <p:to>
                                        <p:strVal val="visible"/>
                                      </p:to>
                                    </p:set>
                                    <p:animEffect transition="in" filter="blinds(horizontal)">
                                      <p:cBhvr>
                                        <p:cTn id="16" dur="500"/>
                                        <p:tgtEl>
                                          <p:spTgt spid="39940">
                                            <p:txEl>
                                              <p:pRg st="2" end="2"/>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9940">
                                            <p:txEl>
                                              <p:pRg st="3" end="3"/>
                                            </p:txEl>
                                          </p:spTgt>
                                        </p:tgtEl>
                                        <p:attrNameLst>
                                          <p:attrName>style.visibility</p:attrName>
                                        </p:attrNameLst>
                                      </p:cBhvr>
                                      <p:to>
                                        <p:strVal val="visible"/>
                                      </p:to>
                                    </p:set>
                                    <p:animEffect transition="in" filter="blinds(horizontal)">
                                      <p:cBhvr>
                                        <p:cTn id="19" dur="500"/>
                                        <p:tgtEl>
                                          <p:spTgt spid="39940">
                                            <p:txEl>
                                              <p:pRg st="3" end="3"/>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9940">
                                            <p:txEl>
                                              <p:pRg st="4" end="4"/>
                                            </p:txEl>
                                          </p:spTgt>
                                        </p:tgtEl>
                                        <p:attrNameLst>
                                          <p:attrName>style.visibility</p:attrName>
                                        </p:attrNameLst>
                                      </p:cBhvr>
                                      <p:to>
                                        <p:strVal val="visible"/>
                                      </p:to>
                                    </p:set>
                                    <p:animEffect transition="in" filter="blinds(horizontal)">
                                      <p:cBhvr>
                                        <p:cTn id="22" dur="500"/>
                                        <p:tgtEl>
                                          <p:spTgt spid="39940">
                                            <p:txEl>
                                              <p:pRg st="4" end="4"/>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9940">
                                            <p:txEl>
                                              <p:pRg st="5" end="5"/>
                                            </p:txEl>
                                          </p:spTgt>
                                        </p:tgtEl>
                                        <p:attrNameLst>
                                          <p:attrName>style.visibility</p:attrName>
                                        </p:attrNameLst>
                                      </p:cBhvr>
                                      <p:to>
                                        <p:strVal val="visible"/>
                                      </p:to>
                                    </p:set>
                                    <p:animEffect transition="in" filter="blinds(horizontal)">
                                      <p:cBhvr>
                                        <p:cTn id="25" dur="500"/>
                                        <p:tgtEl>
                                          <p:spTgt spid="39940">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DDF5A0-5A60-025E-2867-690249B287EB}"/>
              </a:ext>
            </a:extLst>
          </p:cNvPr>
          <p:cNvSpPr>
            <a:spLocks noGrp="1"/>
          </p:cNvSpPr>
          <p:nvPr>
            <p:ph type="title" idx="4294967295"/>
          </p:nvPr>
        </p:nvSpPr>
        <p:spPr>
          <a:xfrm>
            <a:off x="1181148" y="735427"/>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a:cs typeface="Arial"/>
              </a:rPr>
              <a:t>Inter-seeders at V4 to V6 stage</a:t>
            </a:r>
            <a:endPar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endParaRPr>
          </a:p>
        </p:txBody>
      </p:sp>
      <p:pic>
        <p:nvPicPr>
          <p:cNvPr id="9" name="Content Placeholder 8" descr="A picture of drill that plant cover crop seeds in between corn rows">
            <a:extLst>
              <a:ext uri="{FF2B5EF4-FFF2-40B4-BE49-F238E27FC236}">
                <a16:creationId xmlns:a16="http://schemas.microsoft.com/office/drawing/2014/main" id="{937D1410-967F-A04B-4F7D-35BF4940A7F4}"/>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b="25391"/>
          <a:stretch/>
        </p:blipFill>
        <p:spPr>
          <a:xfrm>
            <a:off x="851170" y="1578178"/>
            <a:ext cx="3725052" cy="42790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descr="A picture of drill that plant cover crop seeds in between corn rows">
            <a:extLst>
              <a:ext uri="{FF2B5EF4-FFF2-40B4-BE49-F238E27FC236}">
                <a16:creationId xmlns:a16="http://schemas.microsoft.com/office/drawing/2014/main" id="{CB8F7134-3888-E392-62AB-2B4998B198F7}"/>
              </a:ext>
            </a:extLst>
          </p:cNvPr>
          <p:cNvPicPr>
            <a:picLocks noChangeAspect="1"/>
          </p:cNvPicPr>
          <p:nvPr/>
        </p:nvPicPr>
        <p:blipFill rotWithShape="1">
          <a:blip r:embed="rId3">
            <a:extLst>
              <a:ext uri="{28A0092B-C50C-407E-A947-70E740481C1C}">
                <a14:useLocalDpi xmlns:a14="http://schemas.microsoft.com/office/drawing/2010/main" val="0"/>
              </a:ext>
            </a:extLst>
          </a:blip>
          <a:srcRect l="35854" b="31812"/>
          <a:stretch/>
        </p:blipFill>
        <p:spPr>
          <a:xfrm>
            <a:off x="4851415" y="1577757"/>
            <a:ext cx="3382492" cy="42841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extBox 11">
            <a:extLst>
              <a:ext uri="{FF2B5EF4-FFF2-40B4-BE49-F238E27FC236}">
                <a16:creationId xmlns:a16="http://schemas.microsoft.com/office/drawing/2014/main" id="{52FD44C6-B3B2-61D4-0E95-CAEC6F0CC7FF}"/>
              </a:ext>
            </a:extLst>
          </p:cNvPr>
          <p:cNvSpPr txBox="1"/>
          <p:nvPr/>
        </p:nvSpPr>
        <p:spPr>
          <a:xfrm>
            <a:off x="2004475" y="6172701"/>
            <a:ext cx="6450289" cy="276999"/>
          </a:xfrm>
          <a:prstGeom prst="rect">
            <a:avLst/>
          </a:prstGeom>
          <a:noFill/>
        </p:spPr>
        <p:txBody>
          <a:bodyPr wrap="square" rtlCol="0">
            <a:spAutoFit/>
          </a:bodyPr>
          <a:lstStyle/>
          <a:p>
            <a:r>
              <a:rPr lang="en-US" sz="1200"/>
              <a:t>Photos Courtesy of Tony Richards- Utah Department of Agriculture and Food</a:t>
            </a:r>
          </a:p>
        </p:txBody>
      </p:sp>
    </p:spTree>
    <p:extLst>
      <p:ext uri="{BB962C8B-B14F-4D97-AF65-F5344CB8AC3E}">
        <p14:creationId xmlns:p14="http://schemas.microsoft.com/office/powerpoint/2010/main" val="939355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C6268D-0491-75E6-BD97-8077D67F4A2C}"/>
              </a:ext>
            </a:extLst>
          </p:cNvPr>
          <p:cNvSpPr>
            <a:spLocks noGrp="1"/>
          </p:cNvSpPr>
          <p:nvPr>
            <p:ph type="title" idx="4294967295"/>
          </p:nvPr>
        </p:nvSpPr>
        <p:spPr>
          <a:xfrm>
            <a:off x="1448659" y="455757"/>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a:cs typeface="Arial"/>
              </a:rPr>
              <a:t>Inter-seeding options</a:t>
            </a:r>
          </a:p>
        </p:txBody>
      </p:sp>
      <p:pic>
        <p:nvPicPr>
          <p:cNvPr id="20" name="Content Placeholder 3" descr="Interseeding cover crops in corn rows">
            <a:extLst>
              <a:ext uri="{FF2B5EF4-FFF2-40B4-BE49-F238E27FC236}">
                <a16:creationId xmlns:a16="http://schemas.microsoft.com/office/drawing/2014/main" id="{3E1C4F77-C11D-40AA-A580-085445115B0D}"/>
              </a:ext>
            </a:extLst>
          </p:cNvPr>
          <p:cNvPicPr>
            <a:picLocks noGrp="1" noChangeAspect="1"/>
          </p:cNvPicPr>
          <p:nvPr>
            <p:ph idx="4294967295"/>
          </p:nvPr>
        </p:nvPicPr>
        <p:blipFill>
          <a:blip r:embed="rId3" cstate="email">
            <a:extLst>
              <a:ext uri="{28A0092B-C50C-407E-A947-70E740481C1C}">
                <a14:useLocalDpi xmlns:a14="http://schemas.microsoft.com/office/drawing/2010/main"/>
              </a:ext>
            </a:extLst>
          </a:blip>
          <a:stretch>
            <a:fillRect/>
          </a:stretch>
        </p:blipFill>
        <p:spPr>
          <a:xfrm>
            <a:off x="606851" y="1462770"/>
            <a:ext cx="3857167" cy="2511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Cover crops are coming up after corn harvest">
            <a:extLst>
              <a:ext uri="{FF2B5EF4-FFF2-40B4-BE49-F238E27FC236}">
                <a16:creationId xmlns:a16="http://schemas.microsoft.com/office/drawing/2014/main" id="{39002D41-8498-4316-A4CE-5CD62AFB2120}"/>
              </a:ext>
            </a:extLst>
          </p:cNvPr>
          <p:cNvPicPr>
            <a:picLocks noChangeAspect="1"/>
          </p:cNvPicPr>
          <p:nvPr/>
        </p:nvPicPr>
        <p:blipFill>
          <a:blip r:embed="rId4"/>
          <a:stretch>
            <a:fillRect/>
          </a:stretch>
        </p:blipFill>
        <p:spPr>
          <a:xfrm>
            <a:off x="4760570" y="4037580"/>
            <a:ext cx="4016601" cy="23332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descr="Crimson clover cover crops in corn rows">
            <a:extLst>
              <a:ext uri="{FF2B5EF4-FFF2-40B4-BE49-F238E27FC236}">
                <a16:creationId xmlns:a16="http://schemas.microsoft.com/office/drawing/2014/main" id="{25406027-73BF-4B27-BC09-E7AFE2213FC4}"/>
              </a:ext>
            </a:extLst>
          </p:cNvPr>
          <p:cNvPicPr>
            <a:picLocks noChangeAspect="1"/>
          </p:cNvPicPr>
          <p:nvPr/>
        </p:nvPicPr>
        <p:blipFill>
          <a:blip r:embed="rId5"/>
          <a:stretch>
            <a:fillRect/>
          </a:stretch>
        </p:blipFill>
        <p:spPr>
          <a:xfrm>
            <a:off x="4753953" y="1526293"/>
            <a:ext cx="3945978" cy="24713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a:extLst>
              <a:ext uri="{FF2B5EF4-FFF2-40B4-BE49-F238E27FC236}">
                <a16:creationId xmlns:a16="http://schemas.microsoft.com/office/drawing/2014/main" id="{2498AAA6-CD82-424D-B891-B72B71FB6B6C}"/>
              </a:ext>
            </a:extLst>
          </p:cNvPr>
          <p:cNvSpPr txBox="1"/>
          <p:nvPr/>
        </p:nvSpPr>
        <p:spPr>
          <a:xfrm>
            <a:off x="4784157" y="5889173"/>
            <a:ext cx="3942578" cy="340906"/>
          </a:xfrm>
          <a:prstGeom prst="rect">
            <a:avLst/>
          </a:prstGeom>
          <a:solidFill>
            <a:schemeClr val="bg1"/>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rtlCol="0">
            <a:spAutoFit/>
          </a:bodyPr>
          <a:lstStyle/>
          <a:p>
            <a:r>
              <a:rPr lang="en-US" sz="1600" dirty="0"/>
              <a:t>Annual ryegrass Oct 30</a:t>
            </a:r>
            <a:r>
              <a:rPr lang="en-US" sz="1600" baseline="30000" dirty="0"/>
              <a:t>th</a:t>
            </a:r>
            <a:r>
              <a:rPr lang="en-US" sz="1600" dirty="0"/>
              <a:t> Central NY </a:t>
            </a:r>
          </a:p>
        </p:txBody>
      </p:sp>
      <p:pic>
        <p:nvPicPr>
          <p:cNvPr id="16" name="Picture 15" descr="Cover crops in corn rows">
            <a:extLst>
              <a:ext uri="{FF2B5EF4-FFF2-40B4-BE49-F238E27FC236}">
                <a16:creationId xmlns:a16="http://schemas.microsoft.com/office/drawing/2014/main" id="{1F401152-7892-410B-BD98-128323B5173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92883" y="4037579"/>
            <a:ext cx="3857168" cy="23749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TextBox 17">
            <a:extLst>
              <a:ext uri="{FF2B5EF4-FFF2-40B4-BE49-F238E27FC236}">
                <a16:creationId xmlns:a16="http://schemas.microsoft.com/office/drawing/2014/main" id="{971FD3C0-34EB-4C9E-B5FE-01A8DE65AEF1}"/>
              </a:ext>
            </a:extLst>
          </p:cNvPr>
          <p:cNvSpPr txBox="1"/>
          <p:nvPr/>
        </p:nvSpPr>
        <p:spPr>
          <a:xfrm>
            <a:off x="417266" y="6001476"/>
            <a:ext cx="3697534" cy="369332"/>
          </a:xfrm>
          <a:prstGeom prst="rect">
            <a:avLst/>
          </a:prstGeom>
          <a:solidFill>
            <a:schemeClr val="bg1"/>
          </a:solidFill>
        </p:spPr>
        <p:txBody>
          <a:bodyPr wrap="square" lIns="91440" tIns="45720" rIns="91440" bIns="45720" rtlCol="0" anchor="t">
            <a:spAutoFit/>
          </a:bodyPr>
          <a:lstStyle/>
          <a:p>
            <a:r>
              <a:rPr lang="en-US" dirty="0"/>
              <a:t>Annual ryegrass &amp;</a:t>
            </a:r>
            <a:r>
              <a:rPr lang="en-US" sz="1800" dirty="0"/>
              <a:t> legume mix</a:t>
            </a:r>
          </a:p>
        </p:txBody>
      </p:sp>
      <p:sp>
        <p:nvSpPr>
          <p:cNvPr id="21" name="TextBox 20">
            <a:extLst>
              <a:ext uri="{FF2B5EF4-FFF2-40B4-BE49-F238E27FC236}">
                <a16:creationId xmlns:a16="http://schemas.microsoft.com/office/drawing/2014/main" id="{09C844AC-20DE-4EBA-97CE-21A9327BC761}"/>
              </a:ext>
            </a:extLst>
          </p:cNvPr>
          <p:cNvSpPr txBox="1"/>
          <p:nvPr/>
        </p:nvSpPr>
        <p:spPr>
          <a:xfrm>
            <a:off x="658198" y="1526293"/>
            <a:ext cx="1417439" cy="381491"/>
          </a:xfrm>
          <a:prstGeom prst="rect">
            <a:avLst/>
          </a:prstGeom>
          <a:solidFill>
            <a:schemeClr val="bg1"/>
          </a:solidFill>
        </p:spPr>
        <p:txBody>
          <a:bodyPr wrap="square" lIns="91440" tIns="45720" rIns="91440" bIns="45720" rtlCol="0" anchor="t">
            <a:spAutoFit/>
          </a:bodyPr>
          <a:lstStyle/>
          <a:p>
            <a:pPr algn="ctr"/>
            <a:r>
              <a:rPr lang="en-US" sz="1800" dirty="0"/>
              <a:t> V6 Corn</a:t>
            </a:r>
            <a:r>
              <a:rPr lang="en-US" dirty="0"/>
              <a:t> </a:t>
            </a:r>
            <a:endParaRPr lang="en-US" sz="1800" dirty="0"/>
          </a:p>
        </p:txBody>
      </p:sp>
      <p:sp>
        <p:nvSpPr>
          <p:cNvPr id="22" name="TextBox 21">
            <a:extLst>
              <a:ext uri="{FF2B5EF4-FFF2-40B4-BE49-F238E27FC236}">
                <a16:creationId xmlns:a16="http://schemas.microsoft.com/office/drawing/2014/main" id="{D8CBDC0C-F498-4F57-93FC-A537FB648C6D}"/>
              </a:ext>
            </a:extLst>
          </p:cNvPr>
          <p:cNvSpPr txBox="1"/>
          <p:nvPr/>
        </p:nvSpPr>
        <p:spPr>
          <a:xfrm>
            <a:off x="4760570" y="3565336"/>
            <a:ext cx="3711023" cy="369332"/>
          </a:xfrm>
          <a:prstGeom prst="rect">
            <a:avLst/>
          </a:prstGeom>
          <a:solidFill>
            <a:schemeClr val="bg1"/>
          </a:solidFill>
        </p:spPr>
        <p:txBody>
          <a:bodyPr wrap="square" lIns="91440" tIns="45720" rIns="91440" bIns="45720" rtlCol="0" anchor="t">
            <a:spAutoFit/>
          </a:bodyPr>
          <a:lstStyle/>
          <a:p>
            <a:r>
              <a:rPr lang="en-US" sz="1800" dirty="0"/>
              <a:t>Crimson clover about 8 weeks</a:t>
            </a:r>
            <a:r>
              <a:rPr lang="en-US" dirty="0"/>
              <a:t> </a:t>
            </a:r>
          </a:p>
        </p:txBody>
      </p:sp>
    </p:spTree>
    <p:extLst>
      <p:ext uri="{BB962C8B-B14F-4D97-AF65-F5344CB8AC3E}">
        <p14:creationId xmlns:p14="http://schemas.microsoft.com/office/powerpoint/2010/main" val="3523045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5704575-6BCF-DDB6-66C1-DE7D9680A38E}"/>
              </a:ext>
            </a:extLst>
          </p:cNvPr>
          <p:cNvSpPr>
            <a:spLocks noGrp="1"/>
          </p:cNvSpPr>
          <p:nvPr>
            <p:ph type="title" idx="4294967295"/>
          </p:nvPr>
        </p:nvSpPr>
        <p:spPr>
          <a:xfrm>
            <a:off x="147584" y="565193"/>
            <a:ext cx="8993893"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mj-lt"/>
                <a:ea typeface="Open Sans"/>
                <a:cs typeface="Arial"/>
              </a:rPr>
              <a:t>Precision planting in narrow rows (15” rows)</a:t>
            </a:r>
            <a:endParaRPr kumimoji="0" lang="en-US" sz="2800" b="0" i="0" u="none" strike="noStrike" kern="1200" cap="none" spc="0" normalizeH="0" baseline="0" noProof="0" dirty="0">
              <a:ln>
                <a:noFill/>
              </a:ln>
              <a:solidFill>
                <a:srgbClr val="000000"/>
              </a:solidFill>
              <a:effectLst/>
              <a:uLnTx/>
              <a:uFillTx/>
              <a:latin typeface="+mj-lt"/>
              <a:ea typeface="Open Sans"/>
              <a:cs typeface="Arial"/>
            </a:endParaRP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alt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endParaRPr>
          </a:p>
        </p:txBody>
      </p:sp>
      <p:sp>
        <p:nvSpPr>
          <p:cNvPr id="72708" name="Text Box 4"/>
          <p:cNvSpPr txBox="1">
            <a:spLocks noChangeArrowheads="1"/>
          </p:cNvSpPr>
          <p:nvPr/>
        </p:nvSpPr>
        <p:spPr bwMode="auto">
          <a:xfrm>
            <a:off x="278999" y="1246018"/>
            <a:ext cx="5822003" cy="2354491"/>
          </a:xfrm>
          <a:prstGeom prst="rect">
            <a:avLst/>
          </a:prstGeom>
          <a:noFill/>
          <a:ln w="9525">
            <a:noFill/>
            <a:miter lim="800000"/>
            <a:headEnd/>
            <a:tailEnd/>
          </a:ln>
        </p:spPr>
        <p:txBody>
          <a:bodyPr wrap="square" lIns="91440" tIns="45720" rIns="91440" bIns="45720" anchor="t">
            <a:spAutoFit/>
          </a:bodyPr>
          <a:lstStyle/>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Use existing planter</a:t>
            </a:r>
            <a:endParaRPr lang="en-US" dirty="0">
              <a:ea typeface="ＭＳ Ｐゴシック"/>
            </a:endParaRP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Less seed per acre</a:t>
            </a: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$12-$18/ac</a:t>
            </a:r>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Provides precision row/ plant spacing</a:t>
            </a:r>
            <a:endParaRPr lang="en-US" dirty="0">
              <a:solidFill>
                <a:srgbClr val="2A2C2C"/>
              </a:solidFill>
              <a:ea typeface="ＭＳ Ｐゴシック"/>
            </a:endParaRPr>
          </a:p>
          <a:p>
            <a:pPr marL="342900" indent="-342900">
              <a:spcBef>
                <a:spcPct val="0"/>
              </a:spcBef>
              <a:spcAft>
                <a:spcPct val="0"/>
              </a:spcAft>
              <a:buFont typeface="Wingdings"/>
              <a:buChar char="§"/>
              <a:defRPr/>
            </a:pPr>
            <a:r>
              <a:rPr lang="en-US" sz="2100" dirty="0">
                <a:solidFill>
                  <a:srgbClr val="000000"/>
                </a:solidFill>
                <a:ea typeface="ＭＳ Ｐゴシック"/>
              </a:rPr>
              <a:t>Consistent results</a:t>
            </a:r>
            <a:endParaRPr lang="en-US" dirty="0"/>
          </a:p>
          <a:p>
            <a:pPr marL="342900" indent="-342900" eaLnBrk="0" fontAlgn="base" hangingPunct="0">
              <a:spcBef>
                <a:spcPct val="0"/>
              </a:spcBef>
              <a:spcAft>
                <a:spcPct val="0"/>
              </a:spcAft>
              <a:buFont typeface="Wingdings"/>
              <a:buChar char="§"/>
              <a:defRPr/>
            </a:pPr>
            <a:r>
              <a:rPr lang="en-US" sz="2100" dirty="0">
                <a:solidFill>
                  <a:srgbClr val="000000"/>
                </a:solidFill>
                <a:ea typeface="ＭＳ Ｐゴシック"/>
              </a:rPr>
              <a:t>Good soil to seed contact</a:t>
            </a:r>
          </a:p>
          <a:p>
            <a:pPr marL="342900" indent="-342900" eaLnBrk="0" fontAlgn="base" hangingPunct="0">
              <a:spcBef>
                <a:spcPct val="0"/>
              </a:spcBef>
              <a:spcAft>
                <a:spcPct val="0"/>
              </a:spcAft>
              <a:buFont typeface="Wingdings"/>
              <a:buChar char="§"/>
              <a:defRPr/>
            </a:pPr>
            <a:endParaRPr lang="en-US" sz="2100">
              <a:solidFill>
                <a:srgbClr val="000000"/>
              </a:solidFill>
              <a:ea typeface="ＭＳ Ｐゴシック" panose="020B0600070205080204" pitchFamily="34" charset="-128"/>
            </a:endParaRPr>
          </a:p>
        </p:txBody>
      </p:sp>
      <p:pic>
        <p:nvPicPr>
          <p:cNvPr id="8" name="Picture 7" descr="A picture of forage raddish and annual rye grass"/>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000750" y="1463960"/>
            <a:ext cx="3014580" cy="22609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45445" name="Picture 8" descr="Ryegrass drilled"/>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091759" y="3508536"/>
            <a:ext cx="3600450" cy="26981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2191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3069CF-9206-E2EA-71C5-59714CD8C520}"/>
              </a:ext>
            </a:extLst>
          </p:cNvPr>
          <p:cNvSpPr>
            <a:spLocks noGrp="1"/>
          </p:cNvSpPr>
          <p:nvPr>
            <p:ph type="body" sz="quarter" idx="13"/>
          </p:nvPr>
        </p:nvSpPr>
        <p:spPr/>
        <p:txBody>
          <a:bodyPr/>
          <a:lstStyle/>
          <a:p>
            <a:r>
              <a:rPr lang="en-US" altLang="en-US" sz="3000" dirty="0"/>
              <a:t>Growing Soil Health</a:t>
            </a:r>
          </a:p>
          <a:p>
            <a:endParaRPr lang="en-US" dirty="0"/>
          </a:p>
        </p:txBody>
      </p:sp>
      <p:sp>
        <p:nvSpPr>
          <p:cNvPr id="2" name="Title 1">
            <a:extLst>
              <a:ext uri="{FF2B5EF4-FFF2-40B4-BE49-F238E27FC236}">
                <a16:creationId xmlns:a16="http://schemas.microsoft.com/office/drawing/2014/main" id="{4C1AB86A-68F5-0289-26BF-C0EF910AC2FA}"/>
              </a:ext>
            </a:extLst>
          </p:cNvPr>
          <p:cNvSpPr>
            <a:spLocks noGrp="1"/>
          </p:cNvSpPr>
          <p:nvPr>
            <p:ph type="title" idx="4294967295"/>
          </p:nvPr>
        </p:nvSpPr>
        <p:spPr>
          <a:xfrm>
            <a:off x="0" y="1484313"/>
            <a:ext cx="3421626" cy="715962"/>
          </a:xfrm>
          <a:prstGeom prst="rect">
            <a:avLst/>
          </a:prstGeom>
        </p:spPr>
        <p:txBody>
          <a:bodyPr>
            <a:normAutofit/>
          </a:bodyPr>
          <a:lstStyle/>
          <a:p>
            <a:r>
              <a:rPr lang="en-US" sz="2100" b="1" dirty="0"/>
              <a:t>Slurry Planting</a:t>
            </a:r>
          </a:p>
        </p:txBody>
      </p:sp>
      <p:pic>
        <p:nvPicPr>
          <p:cNvPr id="6" name="Content Placeholder 5" descr="A picture of lequid manure injector with cover crop seeds ">
            <a:extLst>
              <a:ext uri="{FF2B5EF4-FFF2-40B4-BE49-F238E27FC236}">
                <a16:creationId xmlns:a16="http://schemas.microsoft.com/office/drawing/2014/main" id="{E89B57EA-9C8C-0468-55DF-82862DDA27BE}"/>
              </a:ext>
            </a:extLst>
          </p:cNvPr>
          <p:cNvPicPr>
            <a:picLocks noGrp="1" noChangeAspect="1"/>
          </p:cNvPicPr>
          <p:nvPr>
            <p:ph idx="4294967295"/>
          </p:nvPr>
        </p:nvPicPr>
        <p:blipFill>
          <a:blip r:embed="rId3"/>
          <a:stretch>
            <a:fillRect/>
          </a:stretch>
        </p:blipFill>
        <p:spPr>
          <a:xfrm>
            <a:off x="5351463" y="2200275"/>
            <a:ext cx="3792537" cy="3349625"/>
          </a:xfrm>
          <a:prstGeom prst="rect">
            <a:avLst/>
          </a:prstGeom>
        </p:spPr>
      </p:pic>
      <p:sp>
        <p:nvSpPr>
          <p:cNvPr id="7" name="TextBox 6">
            <a:extLst>
              <a:ext uri="{FF2B5EF4-FFF2-40B4-BE49-F238E27FC236}">
                <a16:creationId xmlns:a16="http://schemas.microsoft.com/office/drawing/2014/main" id="{5629EC97-F1BB-B3B2-E17D-2246355B462C}"/>
              </a:ext>
            </a:extLst>
          </p:cNvPr>
          <p:cNvSpPr txBox="1"/>
          <p:nvPr/>
        </p:nvSpPr>
        <p:spPr>
          <a:xfrm>
            <a:off x="374993" y="2003131"/>
            <a:ext cx="3793439" cy="1200329"/>
          </a:xfrm>
          <a:prstGeom prst="rect">
            <a:avLst/>
          </a:prstGeom>
          <a:noFill/>
        </p:spPr>
        <p:txBody>
          <a:bodyPr wrap="square" rtlCol="0">
            <a:spAutoFit/>
          </a:bodyPr>
          <a:lstStyle/>
          <a:p>
            <a:r>
              <a:rPr lang="en-US" sz="1800"/>
              <a:t>A niche opportunity in many cases, but can we re-purpose a liquid manure application tool to seed cover crops?</a:t>
            </a:r>
          </a:p>
        </p:txBody>
      </p:sp>
      <p:sp>
        <p:nvSpPr>
          <p:cNvPr id="8" name="TextBox 7">
            <a:extLst>
              <a:ext uri="{FF2B5EF4-FFF2-40B4-BE49-F238E27FC236}">
                <a16:creationId xmlns:a16="http://schemas.microsoft.com/office/drawing/2014/main" id="{24A3988E-B074-4418-2EF9-10379979E2F1}"/>
              </a:ext>
            </a:extLst>
          </p:cNvPr>
          <p:cNvSpPr txBox="1"/>
          <p:nvPr/>
        </p:nvSpPr>
        <p:spPr>
          <a:xfrm>
            <a:off x="264969" y="3852520"/>
            <a:ext cx="3793439" cy="1777410"/>
          </a:xfrm>
          <a:prstGeom prst="rect">
            <a:avLst/>
          </a:prstGeom>
          <a:noFill/>
        </p:spPr>
        <p:txBody>
          <a:bodyPr wrap="square" rtlCol="0">
            <a:spAutoFit/>
          </a:bodyPr>
          <a:lstStyle/>
          <a:p>
            <a:r>
              <a:rPr lang="en-US" sz="1500" b="1"/>
              <a:t>Management Challenges</a:t>
            </a:r>
            <a:r>
              <a:rPr lang="en-US" sz="1350"/>
              <a:t>: High Ammonia concentrations may have a detrimental affect on germination for some species.  May require higher rates</a:t>
            </a:r>
          </a:p>
          <a:p>
            <a:r>
              <a:rPr lang="en-US" sz="1350"/>
              <a:t>Time of mixing CC seed in slurry should be kept to a minimum before application.</a:t>
            </a:r>
          </a:p>
          <a:p>
            <a:r>
              <a:rPr lang="en-US" sz="1350"/>
              <a:t>Even spreading of seed and manure may be difficult on fields with slopes.</a:t>
            </a:r>
          </a:p>
        </p:txBody>
      </p:sp>
      <p:sp>
        <p:nvSpPr>
          <p:cNvPr id="9" name="TextBox 8">
            <a:extLst>
              <a:ext uri="{FF2B5EF4-FFF2-40B4-BE49-F238E27FC236}">
                <a16:creationId xmlns:a16="http://schemas.microsoft.com/office/drawing/2014/main" id="{FA78FB85-98B4-F3D6-25D0-21A436A3E962}"/>
              </a:ext>
            </a:extLst>
          </p:cNvPr>
          <p:cNvSpPr txBox="1"/>
          <p:nvPr/>
        </p:nvSpPr>
        <p:spPr>
          <a:xfrm>
            <a:off x="264968" y="3128794"/>
            <a:ext cx="4013489" cy="738664"/>
          </a:xfrm>
          <a:prstGeom prst="rect">
            <a:avLst/>
          </a:prstGeom>
          <a:noFill/>
        </p:spPr>
        <p:txBody>
          <a:bodyPr wrap="square" rtlCol="0">
            <a:spAutoFit/>
          </a:bodyPr>
          <a:lstStyle/>
          <a:p>
            <a:r>
              <a:rPr lang="en-US" sz="1500" b="1"/>
              <a:t>Advantages</a:t>
            </a:r>
            <a:r>
              <a:rPr lang="en-US" sz="1350"/>
              <a:t>: Fertility and seeding in one pass, with </a:t>
            </a:r>
            <a:r>
              <a:rPr lang="en-US" sz="1350" b="1" u="sng"/>
              <a:t>SOME</a:t>
            </a:r>
            <a:r>
              <a:rPr lang="en-US" sz="1350"/>
              <a:t> material that needs to be moved from the storage lagoons. </a:t>
            </a:r>
          </a:p>
        </p:txBody>
      </p:sp>
    </p:spTree>
    <p:extLst>
      <p:ext uri="{BB962C8B-B14F-4D97-AF65-F5344CB8AC3E}">
        <p14:creationId xmlns:p14="http://schemas.microsoft.com/office/powerpoint/2010/main" val="741215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descr="Liquid manure application on the soil surface">
            <a:extLst>
              <a:ext uri="{FF2B5EF4-FFF2-40B4-BE49-F238E27FC236}">
                <a16:creationId xmlns:a16="http://schemas.microsoft.com/office/drawing/2014/main" id="{C1A59D18-BF1C-019B-1926-3FAB5FFA21C0}"/>
              </a:ext>
            </a:extLst>
          </p:cNvPr>
          <p:cNvPicPr>
            <a:picLocks noChangeAspect="1"/>
          </p:cNvPicPr>
          <p:nvPr/>
        </p:nvPicPr>
        <p:blipFill rotWithShape="1">
          <a:blip r:embed="rId3"/>
          <a:srcRect t="6523" b="35036"/>
          <a:stretch/>
        </p:blipFill>
        <p:spPr>
          <a:xfrm>
            <a:off x="461656" y="1931069"/>
            <a:ext cx="8220688" cy="3603207"/>
          </a:xfrm>
          <a:prstGeom prst="rect">
            <a:avLst/>
          </a:prstGeom>
        </p:spPr>
      </p:pic>
      <p:sp>
        <p:nvSpPr>
          <p:cNvPr id="3" name="Title 2">
            <a:extLst>
              <a:ext uri="{FF2B5EF4-FFF2-40B4-BE49-F238E27FC236}">
                <a16:creationId xmlns:a16="http://schemas.microsoft.com/office/drawing/2014/main" id="{5CA00EF2-ADAE-98B2-A2EF-CAFCE4709696}"/>
              </a:ext>
            </a:extLst>
          </p:cNvPr>
          <p:cNvSpPr>
            <a:spLocks noGrp="1"/>
          </p:cNvSpPr>
          <p:nvPr>
            <p:ph type="title" idx="4294967295"/>
          </p:nvPr>
        </p:nvSpPr>
        <p:spPr>
          <a:xfrm>
            <a:off x="628650" y="365125"/>
            <a:ext cx="7886700" cy="1325563"/>
          </a:xfrm>
          <a:prstGeom prst="rect">
            <a:avLst/>
          </a:prstGeom>
        </p:spPr>
        <p:txBody>
          <a:bodyPr/>
          <a:lstStyle/>
          <a:p>
            <a:r>
              <a:rPr lang="en-US" dirty="0"/>
              <a:t>Liquid Manure Applied </a:t>
            </a:r>
            <a:r>
              <a:rPr lang="en-US"/>
              <a:t>to the Field</a:t>
            </a:r>
            <a:endParaRPr lang="en-US" dirty="0"/>
          </a:p>
        </p:txBody>
      </p:sp>
    </p:spTree>
    <p:extLst>
      <p:ext uri="{BB962C8B-B14F-4D97-AF65-F5344CB8AC3E}">
        <p14:creationId xmlns:p14="http://schemas.microsoft.com/office/powerpoint/2010/main" val="2144303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field of cover crops ">
            <a:extLst>
              <a:ext uri="{FF2B5EF4-FFF2-40B4-BE49-F238E27FC236}">
                <a16:creationId xmlns:a16="http://schemas.microsoft.com/office/drawing/2014/main" id="{4E846993-AB7C-8B9C-28F5-4D00F2D106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1354" y="1076364"/>
            <a:ext cx="2973285" cy="23617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extBox 11">
            <a:extLst>
              <a:ext uri="{FF2B5EF4-FFF2-40B4-BE49-F238E27FC236}">
                <a16:creationId xmlns:a16="http://schemas.microsoft.com/office/drawing/2014/main" id="{ECA1CBB3-4239-0BAB-CA86-C10AD931848A}"/>
              </a:ext>
            </a:extLst>
          </p:cNvPr>
          <p:cNvSpPr txBox="1"/>
          <p:nvPr/>
        </p:nvSpPr>
        <p:spPr>
          <a:xfrm>
            <a:off x="804124" y="432904"/>
            <a:ext cx="5111678" cy="1477328"/>
          </a:xfrm>
          <a:prstGeom prst="rect">
            <a:avLst/>
          </a:prstGeom>
          <a:noFill/>
        </p:spPr>
        <p:txBody>
          <a:bodyPr wrap="square">
            <a:spAutoFit/>
          </a:bodyPr>
          <a:lstStyle/>
          <a:p>
            <a:pPr algn="ctr"/>
            <a:r>
              <a:rPr lang="en-US" sz="1800"/>
              <a:t>Natural Resources Conservation Service </a:t>
            </a:r>
          </a:p>
          <a:p>
            <a:pPr algn="ctr"/>
            <a:r>
              <a:rPr lang="en-US" sz="1800" i="1"/>
              <a:t>CONSERVATION PRACTICE STANDARD </a:t>
            </a:r>
          </a:p>
          <a:p>
            <a:pPr algn="ctr"/>
            <a:r>
              <a:rPr lang="en-US" sz="1800" b="1"/>
              <a:t>COVER CROP </a:t>
            </a:r>
          </a:p>
          <a:p>
            <a:pPr algn="ctr"/>
            <a:r>
              <a:rPr lang="en-US" sz="1800"/>
              <a:t>CODE 340 </a:t>
            </a:r>
          </a:p>
          <a:p>
            <a:pPr algn="ctr"/>
            <a:r>
              <a:rPr lang="en-US" sz="1800"/>
              <a:t>(ac)</a:t>
            </a:r>
          </a:p>
        </p:txBody>
      </p:sp>
      <p:sp>
        <p:nvSpPr>
          <p:cNvPr id="15" name="Title 14">
            <a:extLst>
              <a:ext uri="{FF2B5EF4-FFF2-40B4-BE49-F238E27FC236}">
                <a16:creationId xmlns:a16="http://schemas.microsoft.com/office/drawing/2014/main" id="{0FD1C255-2E3A-6508-F350-06F7BB9846BF}"/>
              </a:ext>
            </a:extLst>
          </p:cNvPr>
          <p:cNvSpPr txBox="1">
            <a:spLocks noGrp="1"/>
          </p:cNvSpPr>
          <p:nvPr>
            <p:ph type="title" idx="4294967295"/>
          </p:nvPr>
        </p:nvSpPr>
        <p:spPr>
          <a:xfrm>
            <a:off x="493164" y="2162785"/>
            <a:ext cx="472851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1">
                    <a:lumMod val="75000"/>
                  </a:schemeClr>
                </a:solidFill>
                <a:effectLst/>
                <a:uLnTx/>
                <a:uFillTx/>
                <a:latin typeface="+mn-lt"/>
                <a:ea typeface="+mn-ea"/>
                <a:cs typeface="+mn-cs"/>
              </a:rPr>
              <a:t>From the practice purpose list below, which points can be affected by equipment decisions?</a:t>
            </a:r>
          </a:p>
        </p:txBody>
      </p:sp>
      <p:pic>
        <p:nvPicPr>
          <p:cNvPr id="2" name="Picture 1" descr="none">
            <a:extLst>
              <a:ext uri="{FF2B5EF4-FFF2-40B4-BE49-F238E27FC236}">
                <a16:creationId xmlns:a16="http://schemas.microsoft.com/office/drawing/2014/main" id="{4D5C4061-50D9-8D48-93E1-8DEF8A5CAB0A}"/>
              </a:ext>
            </a:extLst>
          </p:cNvPr>
          <p:cNvPicPr>
            <a:picLocks noChangeAspect="1"/>
          </p:cNvPicPr>
          <p:nvPr/>
        </p:nvPicPr>
        <p:blipFill>
          <a:blip r:embed="rId4"/>
          <a:stretch>
            <a:fillRect/>
          </a:stretch>
        </p:blipFill>
        <p:spPr>
          <a:xfrm>
            <a:off x="1078533" y="3752591"/>
            <a:ext cx="7258050" cy="2676525"/>
          </a:xfrm>
          <a:prstGeom prst="rect">
            <a:avLst/>
          </a:prstGeom>
        </p:spPr>
      </p:pic>
    </p:spTree>
    <p:extLst>
      <p:ext uri="{BB962C8B-B14F-4D97-AF65-F5344CB8AC3E}">
        <p14:creationId xmlns:p14="http://schemas.microsoft.com/office/powerpoint/2010/main" val="11146894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CBAE5D-205A-42E9-AD79-E403A40FF82B}"/>
              </a:ext>
            </a:extLst>
          </p:cNvPr>
          <p:cNvSpPr txBox="1"/>
          <p:nvPr/>
        </p:nvSpPr>
        <p:spPr>
          <a:xfrm>
            <a:off x="543972" y="2128108"/>
            <a:ext cx="4680356" cy="3993401"/>
          </a:xfrm>
          <a:prstGeom prst="rect">
            <a:avLst/>
          </a:prstGeom>
          <a:noFill/>
        </p:spPr>
        <p:txBody>
          <a:bodyPr wrap="square" lIns="68580" tIns="34290" rIns="68580" bIns="34290" rtlCol="0" anchor="t">
            <a:spAutoFit/>
          </a:bodyPr>
          <a:lstStyle/>
          <a:p>
            <a:r>
              <a:rPr lang="en-US" altLang="en-US" sz="1500" b="1" dirty="0">
                <a:latin typeface="Arial"/>
                <a:ea typeface="ＭＳ Ｐゴシック"/>
                <a:cs typeface="Arial"/>
              </a:rPr>
              <a:t>Advantages:</a:t>
            </a:r>
            <a:r>
              <a:rPr lang="en-US" altLang="en-US" sz="1500" dirty="0">
                <a:latin typeface="Arial"/>
                <a:ea typeface="ＭＳ Ｐゴシック"/>
                <a:cs typeface="Arial"/>
              </a:rPr>
              <a:t>  </a:t>
            </a:r>
          </a:p>
          <a:p>
            <a:pPr marL="257175" indent="-257175">
              <a:buFont typeface="Arial" panose="020B0604020202020204" pitchFamily="34" charset="0"/>
              <a:buChar char="•"/>
            </a:pPr>
            <a:r>
              <a:rPr lang="en-US" altLang="en-US" sz="1500" dirty="0">
                <a:latin typeface="Arial"/>
                <a:ea typeface="ＭＳ Ｐゴシック"/>
                <a:cs typeface="Arial"/>
              </a:rPr>
              <a:t>increased biomass for weed control</a:t>
            </a:r>
          </a:p>
          <a:p>
            <a:pPr marL="257175" indent="-257175">
              <a:buFont typeface="Arial" panose="020B0604020202020204" pitchFamily="34" charset="0"/>
              <a:buChar char="•"/>
            </a:pPr>
            <a:r>
              <a:rPr lang="en-US" altLang="en-US" sz="1500" dirty="0">
                <a:latin typeface="Arial"/>
                <a:ea typeface="ＭＳ Ｐゴシック"/>
                <a:cs typeface="Arial"/>
              </a:rPr>
              <a:t>better planter performance in standing cover vs a thick mat</a:t>
            </a:r>
          </a:p>
          <a:p>
            <a:pPr marL="257175" indent="-257175">
              <a:buFont typeface="Arial" panose="020B0604020202020204" pitchFamily="34" charset="0"/>
              <a:buChar char="•"/>
            </a:pPr>
            <a:r>
              <a:rPr lang="en-US" altLang="en-US" sz="1500" dirty="0">
                <a:latin typeface="Arial"/>
                <a:ea typeface="ＭＳ Ｐゴシック"/>
                <a:cs typeface="Arial"/>
              </a:rPr>
              <a:t>More biomass reduces evaporation and erosion</a:t>
            </a:r>
          </a:p>
          <a:p>
            <a:pPr marL="257175" indent="-257175">
              <a:buFont typeface="Arial" panose="020B0604020202020204" pitchFamily="34" charset="0"/>
              <a:buChar char="•"/>
            </a:pPr>
            <a:r>
              <a:rPr lang="en-US" altLang="en-US" sz="1500" dirty="0">
                <a:latin typeface="Arial"/>
                <a:ea typeface="ＭＳ Ｐゴシック"/>
                <a:cs typeface="Arial"/>
              </a:rPr>
              <a:t>Ability to manage moisture under any climatic condition</a:t>
            </a:r>
          </a:p>
          <a:p>
            <a:pPr marL="257175" indent="-257175">
              <a:buFont typeface="Arial" panose="020B0604020202020204" pitchFamily="34" charset="0"/>
              <a:buChar char="•"/>
            </a:pPr>
            <a:r>
              <a:rPr lang="en-US" altLang="en-US" sz="1500" dirty="0">
                <a:latin typeface="Arial"/>
                <a:ea typeface="ＭＳ Ｐゴシック"/>
                <a:cs typeface="Arial"/>
              </a:rPr>
              <a:t>Longer period of photosynthesis</a:t>
            </a:r>
          </a:p>
          <a:p>
            <a:r>
              <a:rPr lang="en-US" altLang="en-US" sz="1500" dirty="0">
                <a:latin typeface="Arial" panose="020B0604020202020204" pitchFamily="34" charset="0"/>
                <a:ea typeface="ＭＳ Ｐゴシック" panose="020B0600070205080204" pitchFamily="34" charset="-128"/>
              </a:rPr>
              <a:t> </a:t>
            </a:r>
          </a:p>
          <a:p>
            <a:r>
              <a:rPr lang="en-US" altLang="en-US" sz="1500" b="1" dirty="0">
                <a:latin typeface="Arial"/>
                <a:ea typeface="ＭＳ Ｐゴシック"/>
                <a:cs typeface="Arial"/>
              </a:rPr>
              <a:t>Challenges:</a:t>
            </a:r>
            <a:r>
              <a:rPr lang="en-US" altLang="en-US" sz="1500" dirty="0">
                <a:latin typeface="Arial"/>
                <a:ea typeface="ＭＳ Ｐゴシック"/>
                <a:cs typeface="Arial"/>
              </a:rPr>
              <a:t> </a:t>
            </a:r>
          </a:p>
          <a:p>
            <a:pPr marL="257175" indent="-257175">
              <a:buFont typeface="Arial" panose="020B0604020202020204" pitchFamily="34" charset="0"/>
              <a:buChar char="•"/>
            </a:pPr>
            <a:r>
              <a:rPr lang="en-US" altLang="en-US" sz="1500" dirty="0">
                <a:latin typeface="Arial"/>
                <a:ea typeface="ＭＳ Ｐゴシック"/>
                <a:cs typeface="Arial"/>
              </a:rPr>
              <a:t>increased pest pressure (sasquatch)</a:t>
            </a:r>
            <a:endParaRPr lang="en-US" altLang="en-US" sz="1500" dirty="0">
              <a:latin typeface="Arial" panose="020B0604020202020204" pitchFamily="34" charset="0"/>
              <a:ea typeface="ＭＳ Ｐゴシック" panose="020B0600070205080204" pitchFamily="34" charset="-128"/>
              <a:cs typeface="Arial"/>
            </a:endParaRPr>
          </a:p>
          <a:p>
            <a:pPr marL="257175" indent="-257175">
              <a:buFont typeface="Arial" panose="020B0604020202020204" pitchFamily="34" charset="0"/>
              <a:buChar char="•"/>
            </a:pPr>
            <a:r>
              <a:rPr lang="en-US" altLang="en-US" sz="1500" dirty="0">
                <a:latin typeface="Arial"/>
                <a:ea typeface="ＭＳ Ｐゴシック"/>
                <a:cs typeface="Arial"/>
              </a:rPr>
              <a:t>more risk of wrapping on planter drives and wheels; hair pinning</a:t>
            </a:r>
            <a:endParaRPr lang="en-US" altLang="en-US" sz="1500" dirty="0">
              <a:latin typeface="Arial" panose="020B0604020202020204" pitchFamily="34" charset="0"/>
              <a:ea typeface="ＭＳ Ｐゴシック" panose="020B0600070205080204" pitchFamily="34" charset="-128"/>
            </a:endParaRPr>
          </a:p>
          <a:p>
            <a:pPr marL="257175" indent="-257175">
              <a:buFont typeface="Arial" panose="020B0604020202020204" pitchFamily="34" charset="0"/>
              <a:buChar char="•"/>
            </a:pPr>
            <a:r>
              <a:rPr lang="en-US" altLang="en-US" sz="1500" dirty="0">
                <a:latin typeface="Arial" panose="020B0604020202020204" pitchFamily="34" charset="0"/>
                <a:ea typeface="ＭＳ Ｐゴシック" panose="020B0600070205080204" pitchFamily="34" charset="-128"/>
              </a:rPr>
              <a:t>pollen shed plugging breathers or air flow devices</a:t>
            </a:r>
          </a:p>
          <a:p>
            <a:pPr marL="257175" indent="-257175">
              <a:buFont typeface="Arial" panose="020B0604020202020204" pitchFamily="34" charset="0"/>
              <a:buChar char="•"/>
            </a:pPr>
            <a:r>
              <a:rPr lang="en-US" altLang="en-US" sz="1500" dirty="0">
                <a:latin typeface="Arial"/>
                <a:ea typeface="ＭＳ Ｐゴシック"/>
                <a:cs typeface="Arial"/>
              </a:rPr>
              <a:t>over utilization of moisture – Producers have ability to manage biomass</a:t>
            </a:r>
          </a:p>
          <a:p>
            <a:endParaRPr lang="en-US" sz="1500" dirty="0"/>
          </a:p>
        </p:txBody>
      </p:sp>
      <p:pic>
        <p:nvPicPr>
          <p:cNvPr id="5" name="Picture 4" descr="A picture of planting green">
            <a:extLst>
              <a:ext uri="{FF2B5EF4-FFF2-40B4-BE49-F238E27FC236}">
                <a16:creationId xmlns:a16="http://schemas.microsoft.com/office/drawing/2014/main" id="{E1600E99-DDC1-4AE0-88AC-5039482FA6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8812" y="2293872"/>
            <a:ext cx="3594187" cy="26956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 Placeholder 1">
            <a:extLst>
              <a:ext uri="{FF2B5EF4-FFF2-40B4-BE49-F238E27FC236}">
                <a16:creationId xmlns:a16="http://schemas.microsoft.com/office/drawing/2014/main" id="{328BABCD-2A54-04E3-0394-FA256E9E5224}"/>
              </a:ext>
            </a:extLst>
          </p:cNvPr>
          <p:cNvSpPr>
            <a:spLocks noGrp="1"/>
          </p:cNvSpPr>
          <p:nvPr>
            <p:ph type="title" idx="4294967295"/>
          </p:nvPr>
        </p:nvSpPr>
        <p:spPr>
          <a:xfrm>
            <a:off x="147584" y="832704"/>
            <a:ext cx="8179201"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a:cs typeface="Arial"/>
              </a:rPr>
              <a:t>Planting Green </a:t>
            </a:r>
            <a:r>
              <a:rPr kumimoji="0" lang="en-US" sz="2000" b="0" i="0" u="none" strike="noStrike" kern="1200" cap="none" spc="0" normalizeH="0" baseline="0" noProof="0" dirty="0">
                <a:ln>
                  <a:noFill/>
                </a:ln>
                <a:solidFill>
                  <a:schemeClr val="accent4"/>
                </a:solidFill>
                <a:effectLst/>
                <a:uLnTx/>
                <a:uFillTx/>
                <a:latin typeface="+mj-lt"/>
                <a:ea typeface="Open Sans"/>
                <a:cs typeface="Arial"/>
              </a:rPr>
              <a:t>(Does it fit in your operation? </a:t>
            </a:r>
            <a:endParaRPr kumimoji="0" lang="en-US" sz="2000" b="0"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endParaRP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chemeClr val="accent4"/>
                </a:solidFill>
                <a:effectLst/>
                <a:uLnTx/>
                <a:uFillTx/>
                <a:latin typeface="+mj-lt"/>
                <a:ea typeface="Open Sans"/>
                <a:cs typeface="Arial"/>
              </a:rPr>
              <a:t>Often seen in warm high precept regions)</a:t>
            </a:r>
            <a:endParaRPr kumimoji="0" lang="en-US" sz="2000" b="0"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21180161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FEA1B7-D0EB-E154-8311-C11A0992D170}"/>
              </a:ext>
            </a:extLst>
          </p:cNvPr>
          <p:cNvSpPr>
            <a:spLocks noGrp="1"/>
          </p:cNvSpPr>
          <p:nvPr>
            <p:ph type="body" sz="quarter" idx="13"/>
          </p:nvPr>
        </p:nvSpPr>
        <p:spPr>
          <a:xfrm>
            <a:off x="334297" y="1987543"/>
            <a:ext cx="4003364" cy="3990469"/>
          </a:xfrm>
        </p:spPr>
        <p:txBody>
          <a:bodyPr>
            <a:noAutofit/>
          </a:bodyPr>
          <a:lstStyle/>
          <a:p>
            <a:pPr marL="0" indent="0" algn="ctr">
              <a:buNone/>
            </a:pPr>
            <a:r>
              <a:rPr lang="en-US" sz="2200" b="0" dirty="0">
                <a:solidFill>
                  <a:schemeClr val="tx1"/>
                </a:solidFill>
              </a:rPr>
              <a:t>Remember-</a:t>
            </a:r>
          </a:p>
          <a:p>
            <a:pPr marL="0" indent="0">
              <a:buNone/>
            </a:pPr>
            <a:r>
              <a:rPr lang="en-US" sz="2200" b="0" dirty="0">
                <a:solidFill>
                  <a:schemeClr val="tx1"/>
                </a:solidFill>
              </a:rPr>
              <a:t>Often a bad experience is shared more often and with more passion than a good experience.</a:t>
            </a:r>
          </a:p>
          <a:p>
            <a:pPr marL="0" indent="0">
              <a:buNone/>
            </a:pPr>
            <a:endParaRPr lang="en-US" sz="2200" b="0" dirty="0">
              <a:solidFill>
                <a:schemeClr val="tx1"/>
              </a:solidFill>
            </a:endParaRPr>
          </a:p>
          <a:p>
            <a:pPr marL="0" indent="0">
              <a:buNone/>
            </a:pPr>
            <a:r>
              <a:rPr lang="en-US" sz="2200" b="0" dirty="0">
                <a:solidFill>
                  <a:schemeClr val="tx1"/>
                </a:solidFill>
              </a:rPr>
              <a:t>Equipment maintenance is important, especially if equipment is being repurposed or retrofitted for a different job.</a:t>
            </a:r>
          </a:p>
        </p:txBody>
      </p:sp>
      <p:sp>
        <p:nvSpPr>
          <p:cNvPr id="2" name="Title 1">
            <a:extLst>
              <a:ext uri="{FF2B5EF4-FFF2-40B4-BE49-F238E27FC236}">
                <a16:creationId xmlns:a16="http://schemas.microsoft.com/office/drawing/2014/main" id="{576C0C83-9261-43D7-8045-7686377B7809}"/>
              </a:ext>
            </a:extLst>
          </p:cNvPr>
          <p:cNvSpPr>
            <a:spLocks noGrp="1"/>
          </p:cNvSpPr>
          <p:nvPr>
            <p:ph type="title" idx="4294967295"/>
          </p:nvPr>
        </p:nvSpPr>
        <p:spPr>
          <a:xfrm>
            <a:off x="97277" y="389444"/>
            <a:ext cx="7886700" cy="754063"/>
          </a:xfrm>
          <a:prstGeom prst="rect">
            <a:avLst/>
          </a:prstGeom>
        </p:spPr>
        <p:txBody>
          <a:bodyPr lIns="91440" tIns="45720" rIns="91440" bIns="45720" anchor="t"/>
          <a:lstStyle/>
          <a:p>
            <a:pPr algn="ctr"/>
            <a:r>
              <a:rPr lang="en-US" sz="3200" b="1" dirty="0">
                <a:solidFill>
                  <a:schemeClr val="accent4"/>
                </a:solidFill>
              </a:rPr>
              <a:t>Equipment Maintenance</a:t>
            </a:r>
          </a:p>
        </p:txBody>
      </p:sp>
      <p:pic>
        <p:nvPicPr>
          <p:cNvPr id="5" name="Picture 4" descr="Combine planting cover crop seeds">
            <a:extLst>
              <a:ext uri="{FF2B5EF4-FFF2-40B4-BE49-F238E27FC236}">
                <a16:creationId xmlns:a16="http://schemas.microsoft.com/office/drawing/2014/main" id="{8DF0CE87-0345-8D5E-3560-4C8F662B873A}"/>
              </a:ext>
            </a:extLst>
          </p:cNvPr>
          <p:cNvPicPr>
            <a:picLocks noChangeAspect="1"/>
          </p:cNvPicPr>
          <p:nvPr/>
        </p:nvPicPr>
        <p:blipFill>
          <a:blip r:embed="rId3"/>
          <a:stretch>
            <a:fillRect/>
          </a:stretch>
        </p:blipFill>
        <p:spPr>
          <a:xfrm>
            <a:off x="4337661" y="2492710"/>
            <a:ext cx="4452061" cy="29801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597794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1AABD5-F1A9-F84F-2D93-A2370EA62D3E}"/>
              </a:ext>
            </a:extLst>
          </p:cNvPr>
          <p:cNvSpPr>
            <a:spLocks noGrp="1"/>
          </p:cNvSpPr>
          <p:nvPr>
            <p:ph type="body" sz="quarter" idx="13"/>
          </p:nvPr>
        </p:nvSpPr>
        <p:spPr>
          <a:xfrm>
            <a:off x="435434" y="1070087"/>
            <a:ext cx="8101681" cy="3110031"/>
          </a:xfrm>
        </p:spPr>
        <p:txBody>
          <a:bodyPr/>
          <a:lstStyle/>
          <a:p>
            <a:pPr marL="0" indent="0" algn="l">
              <a:buNone/>
            </a:pPr>
            <a:r>
              <a:rPr lang="en-US" sz="1500" b="0" i="0" u="none" strike="noStrike" baseline="0" dirty="0">
                <a:solidFill>
                  <a:schemeClr val="tx1"/>
                </a:solidFill>
              </a:rPr>
              <a:t>Soil Tillage Intensity: The </a:t>
            </a:r>
            <a:r>
              <a:rPr lang="en-US" sz="1500" b="1" i="0" u="none" strike="noStrike" baseline="0" dirty="0">
                <a:solidFill>
                  <a:schemeClr val="tx1"/>
                </a:solidFill>
              </a:rPr>
              <a:t>STIR</a:t>
            </a:r>
            <a:r>
              <a:rPr lang="en-US" sz="1500" b="0" i="0" u="none" strike="noStrike" baseline="0" dirty="0">
                <a:solidFill>
                  <a:schemeClr val="tx1"/>
                </a:solidFill>
              </a:rPr>
              <a:t> value is the </a:t>
            </a:r>
            <a:r>
              <a:rPr lang="en-US" sz="1500" b="1" i="0" u="none" strike="noStrike" baseline="0" dirty="0">
                <a:solidFill>
                  <a:schemeClr val="tx1"/>
                </a:solidFill>
              </a:rPr>
              <a:t>S</a:t>
            </a:r>
            <a:r>
              <a:rPr lang="en-US" sz="1500" b="0" i="0" u="none" strike="noStrike" baseline="0" dirty="0">
                <a:solidFill>
                  <a:schemeClr val="tx1"/>
                </a:solidFill>
              </a:rPr>
              <a:t>oil </a:t>
            </a:r>
            <a:r>
              <a:rPr lang="en-US" sz="1500" b="1" i="0" u="none" strike="noStrike" baseline="0" dirty="0">
                <a:solidFill>
                  <a:schemeClr val="tx1"/>
                </a:solidFill>
              </a:rPr>
              <a:t>T</a:t>
            </a:r>
            <a:r>
              <a:rPr lang="en-US" sz="1500" b="0" i="0" u="none" strike="noStrike" baseline="0" dirty="0">
                <a:solidFill>
                  <a:schemeClr val="tx1"/>
                </a:solidFill>
              </a:rPr>
              <a:t>illage </a:t>
            </a:r>
            <a:r>
              <a:rPr lang="en-US" sz="1500" b="1" i="0" u="none" strike="noStrike" baseline="0" dirty="0">
                <a:solidFill>
                  <a:schemeClr val="tx1"/>
                </a:solidFill>
              </a:rPr>
              <a:t>I</a:t>
            </a:r>
            <a:r>
              <a:rPr lang="en-US" sz="1500" b="0" i="0" u="none" strike="noStrike" baseline="0" dirty="0">
                <a:solidFill>
                  <a:schemeClr val="tx1"/>
                </a:solidFill>
              </a:rPr>
              <a:t>ntensity </a:t>
            </a:r>
            <a:r>
              <a:rPr lang="en-US" sz="1500" b="1" i="0" u="none" strike="noStrike" baseline="0" dirty="0">
                <a:solidFill>
                  <a:schemeClr val="tx1"/>
                </a:solidFill>
              </a:rPr>
              <a:t>R</a:t>
            </a:r>
            <a:r>
              <a:rPr lang="en-US" sz="1500" b="0" i="0" u="none" strike="noStrike" baseline="0" dirty="0">
                <a:solidFill>
                  <a:schemeClr val="tx1"/>
                </a:solidFill>
              </a:rPr>
              <a:t>ating. It utilizes the speed, depth, surface disturbance percent and tillage type parameters to calculate an intensity rating for a full rotation or interval. Operations with high STIR ratings degrade soil structure and organic matter. Steps to reduce STIR include reducing tillage operations, or replacing high with lower intensity operations. </a:t>
            </a:r>
          </a:p>
          <a:p>
            <a:pPr marL="0" indent="0" algn="l">
              <a:buNone/>
            </a:pPr>
            <a:endParaRPr lang="en-US" sz="1500" dirty="0">
              <a:solidFill>
                <a:schemeClr val="tx1"/>
              </a:solidFill>
            </a:endParaRPr>
          </a:p>
          <a:p>
            <a:pPr marL="0" indent="0" algn="l">
              <a:buNone/>
            </a:pPr>
            <a:r>
              <a:rPr lang="en-US" sz="1500" b="0" i="0" u="none" strike="noStrike" baseline="0" dirty="0">
                <a:solidFill>
                  <a:schemeClr val="tx1"/>
                </a:solidFill>
              </a:rPr>
              <a:t>Soil Organic Matter Trend: Positive </a:t>
            </a:r>
            <a:r>
              <a:rPr lang="en-US" sz="1500" b="1" i="0" u="none" strike="noStrike" baseline="0" dirty="0">
                <a:solidFill>
                  <a:schemeClr val="tx1"/>
                </a:solidFill>
              </a:rPr>
              <a:t>S</a:t>
            </a:r>
            <a:r>
              <a:rPr lang="en-US" sz="1500" b="0" i="0" u="none" strike="noStrike" baseline="0" dirty="0">
                <a:solidFill>
                  <a:schemeClr val="tx1"/>
                </a:solidFill>
              </a:rPr>
              <a:t>oil </a:t>
            </a:r>
            <a:r>
              <a:rPr lang="en-US" sz="1500" b="1" i="0" u="none" strike="noStrike" baseline="0" dirty="0">
                <a:solidFill>
                  <a:schemeClr val="tx1"/>
                </a:solidFill>
              </a:rPr>
              <a:t>C</a:t>
            </a:r>
            <a:r>
              <a:rPr lang="en-US" sz="1500" b="0" i="0" u="none" strike="noStrike" baseline="0" dirty="0">
                <a:solidFill>
                  <a:schemeClr val="tx1"/>
                </a:solidFill>
              </a:rPr>
              <a:t>onditioning </a:t>
            </a:r>
            <a:r>
              <a:rPr lang="en-US" sz="1500" b="1" i="0" u="none" strike="noStrike" baseline="0" dirty="0">
                <a:solidFill>
                  <a:schemeClr val="tx1"/>
                </a:solidFill>
              </a:rPr>
              <a:t>I</a:t>
            </a:r>
            <a:r>
              <a:rPr lang="en-US" sz="1500" b="0" i="0" u="none" strike="noStrike" baseline="0" dirty="0">
                <a:solidFill>
                  <a:schemeClr val="tx1"/>
                </a:solidFill>
              </a:rPr>
              <a:t>ndex (</a:t>
            </a:r>
            <a:r>
              <a:rPr lang="en-US" sz="1500" b="1" i="0" u="none" strike="noStrike" baseline="0" dirty="0">
                <a:solidFill>
                  <a:schemeClr val="tx1"/>
                </a:solidFill>
              </a:rPr>
              <a:t>SCI</a:t>
            </a:r>
            <a:r>
              <a:rPr lang="en-US" sz="1500" b="0" i="0" u="none" strike="noStrike" baseline="0" dirty="0">
                <a:solidFill>
                  <a:schemeClr val="tx1"/>
                </a:solidFill>
              </a:rPr>
              <a:t>) values indicate soil organic matter buildup, and negative values indicate depletion. SCI is a function of annual crop biomass (OM factor), soil disturbance intensity (FO factor), and water and wind erosion (ER factor). Increasing plant biomass in the rotation (high residue crops, cover crops, etc.), reducing tillage to optimize soil microbial populations, and decreasing erosion causes the SCI to trend in a more positive direction.</a:t>
            </a:r>
            <a:endParaRPr lang="en-US" sz="1500" dirty="0">
              <a:solidFill>
                <a:schemeClr val="tx1"/>
              </a:solidFill>
            </a:endParaRPr>
          </a:p>
        </p:txBody>
      </p:sp>
      <p:sp>
        <p:nvSpPr>
          <p:cNvPr id="2" name="Title 1">
            <a:extLst>
              <a:ext uri="{FF2B5EF4-FFF2-40B4-BE49-F238E27FC236}">
                <a16:creationId xmlns:a16="http://schemas.microsoft.com/office/drawing/2014/main" id="{59AF3475-1E7B-3989-7B43-ED2572597CB8}"/>
              </a:ext>
            </a:extLst>
          </p:cNvPr>
          <p:cNvSpPr>
            <a:spLocks noGrp="1"/>
          </p:cNvSpPr>
          <p:nvPr>
            <p:ph type="title" idx="4294967295"/>
          </p:nvPr>
        </p:nvSpPr>
        <p:spPr>
          <a:xfrm>
            <a:off x="147584" y="365125"/>
            <a:ext cx="7620000" cy="467578"/>
          </a:xfrm>
          <a:prstGeom prst="rect">
            <a:avLst/>
          </a:prstGeom>
        </p:spPr>
        <p:txBody>
          <a:bodyPr/>
          <a:lstStyle/>
          <a:p>
            <a:r>
              <a:rPr lang="en-US" sz="3200" b="1" dirty="0">
                <a:solidFill>
                  <a:schemeClr val="accent4"/>
                </a:solidFill>
              </a:rPr>
              <a:t>STIR and SCI</a:t>
            </a:r>
          </a:p>
        </p:txBody>
      </p:sp>
      <p:pic>
        <p:nvPicPr>
          <p:cNvPr id="6" name="Picture 5" descr="A picture containing bare ground with heavy tillage">
            <a:extLst>
              <a:ext uri="{FF2B5EF4-FFF2-40B4-BE49-F238E27FC236}">
                <a16:creationId xmlns:a16="http://schemas.microsoft.com/office/drawing/2014/main" id="{FA862519-A7BE-9060-9BB4-D51420C466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892" y="4182309"/>
            <a:ext cx="3050063" cy="2214590"/>
          </a:xfrm>
          <a:prstGeom prst="rect">
            <a:avLst/>
          </a:prstGeom>
        </p:spPr>
      </p:pic>
      <p:pic>
        <p:nvPicPr>
          <p:cNvPr id="8" name="Picture 7" descr="No-till planting">
            <a:extLst>
              <a:ext uri="{FF2B5EF4-FFF2-40B4-BE49-F238E27FC236}">
                <a16:creationId xmlns:a16="http://schemas.microsoft.com/office/drawing/2014/main" id="{F2757427-1DAA-E8A5-D983-529A77EA64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1595" y="4182309"/>
            <a:ext cx="3062222" cy="2214590"/>
          </a:xfrm>
          <a:prstGeom prst="rect">
            <a:avLst/>
          </a:prstGeom>
        </p:spPr>
      </p:pic>
      <p:sp>
        <p:nvSpPr>
          <p:cNvPr id="10" name="Arrow: Left-Right 9" descr="none">
            <a:extLst>
              <a:ext uri="{FF2B5EF4-FFF2-40B4-BE49-F238E27FC236}">
                <a16:creationId xmlns:a16="http://schemas.microsoft.com/office/drawing/2014/main" id="{123CCF47-0294-EA92-C9F0-3AAD3AA76048}"/>
              </a:ext>
            </a:extLst>
          </p:cNvPr>
          <p:cNvSpPr/>
          <p:nvPr/>
        </p:nvSpPr>
        <p:spPr>
          <a:xfrm>
            <a:off x="3652405" y="4904293"/>
            <a:ext cx="1667741" cy="74814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Box 10">
            <a:extLst>
              <a:ext uri="{FF2B5EF4-FFF2-40B4-BE49-F238E27FC236}">
                <a16:creationId xmlns:a16="http://schemas.microsoft.com/office/drawing/2014/main" id="{6CFAD49C-A362-1CA8-DFF6-F5633D6CDBBA}"/>
              </a:ext>
            </a:extLst>
          </p:cNvPr>
          <p:cNvSpPr txBox="1"/>
          <p:nvPr/>
        </p:nvSpPr>
        <p:spPr>
          <a:xfrm>
            <a:off x="3779692" y="4121512"/>
            <a:ext cx="1413164" cy="715581"/>
          </a:xfrm>
          <a:prstGeom prst="rect">
            <a:avLst/>
          </a:prstGeom>
          <a:noFill/>
        </p:spPr>
        <p:txBody>
          <a:bodyPr wrap="square" rtlCol="0">
            <a:spAutoFit/>
          </a:bodyPr>
          <a:lstStyle/>
          <a:p>
            <a:pPr algn="ctr"/>
            <a:r>
              <a:rPr lang="en-US" sz="1350" dirty="0"/>
              <a:t>Which field prep addresses SH principles?</a:t>
            </a:r>
          </a:p>
        </p:txBody>
      </p:sp>
    </p:spTree>
    <p:extLst>
      <p:ext uri="{BB962C8B-B14F-4D97-AF65-F5344CB8AC3E}">
        <p14:creationId xmlns:p14="http://schemas.microsoft.com/office/powerpoint/2010/main" val="11057633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37C4B4-C1C8-5AD1-FDD4-6265F0E6B496}"/>
              </a:ext>
            </a:extLst>
          </p:cNvPr>
          <p:cNvSpPr>
            <a:spLocks noGrp="1"/>
          </p:cNvSpPr>
          <p:nvPr>
            <p:ph type="body" sz="quarter" idx="13"/>
          </p:nvPr>
        </p:nvSpPr>
        <p:spPr>
          <a:xfrm>
            <a:off x="147584" y="598997"/>
            <a:ext cx="6549819" cy="531082"/>
          </a:xfrm>
        </p:spPr>
        <p:txBody>
          <a:bodyPr/>
          <a:lstStyle/>
          <a:p>
            <a:pPr marL="0" indent="0">
              <a:buNone/>
            </a:pPr>
            <a:r>
              <a:rPr lang="en-US" sz="3200" dirty="0"/>
              <a:t>RUSLE2</a:t>
            </a:r>
          </a:p>
          <a:p>
            <a:pPr marL="0" indent="0">
              <a:buNone/>
            </a:pPr>
            <a:r>
              <a:rPr lang="en-US" sz="3200" dirty="0"/>
              <a:t>WEPP</a:t>
            </a:r>
          </a:p>
          <a:p>
            <a:endParaRPr lang="en-US" sz="3200" dirty="0"/>
          </a:p>
        </p:txBody>
      </p:sp>
      <p:sp>
        <p:nvSpPr>
          <p:cNvPr id="2" name="Title 1">
            <a:extLst>
              <a:ext uri="{FF2B5EF4-FFF2-40B4-BE49-F238E27FC236}">
                <a16:creationId xmlns:a16="http://schemas.microsoft.com/office/drawing/2014/main" id="{D526B67F-3C38-3BC7-80C8-0B15527BB6AC}"/>
              </a:ext>
            </a:extLst>
          </p:cNvPr>
          <p:cNvSpPr>
            <a:spLocks noGrp="1"/>
          </p:cNvSpPr>
          <p:nvPr>
            <p:ph type="title" idx="4294967295"/>
          </p:nvPr>
        </p:nvSpPr>
        <p:spPr>
          <a:xfrm>
            <a:off x="318935" y="2083213"/>
            <a:ext cx="4572000" cy="993775"/>
          </a:xfrm>
          <a:prstGeom prst="rect">
            <a:avLst/>
          </a:prstGeom>
        </p:spPr>
        <p:txBody>
          <a:bodyPr>
            <a:normAutofit/>
          </a:bodyPr>
          <a:lstStyle/>
          <a:p>
            <a:pPr algn="ctr"/>
            <a:r>
              <a:rPr lang="en-US" dirty="0"/>
              <a:t>Guides/Resources</a:t>
            </a:r>
          </a:p>
        </p:txBody>
      </p:sp>
      <p:sp>
        <p:nvSpPr>
          <p:cNvPr id="6" name="TextBox 5">
            <a:extLst>
              <a:ext uri="{FF2B5EF4-FFF2-40B4-BE49-F238E27FC236}">
                <a16:creationId xmlns:a16="http://schemas.microsoft.com/office/drawing/2014/main" id="{47E95B13-452B-731D-DD2C-1C9B86CFEF87}"/>
              </a:ext>
            </a:extLst>
          </p:cNvPr>
          <p:cNvSpPr txBox="1"/>
          <p:nvPr/>
        </p:nvSpPr>
        <p:spPr>
          <a:xfrm>
            <a:off x="318935" y="3429000"/>
            <a:ext cx="4572000" cy="1477328"/>
          </a:xfrm>
          <a:prstGeom prst="rect">
            <a:avLst/>
          </a:prstGeom>
          <a:noFill/>
        </p:spPr>
        <p:txBody>
          <a:bodyPr wrap="square">
            <a:spAutoFit/>
          </a:bodyPr>
          <a:lstStyle/>
          <a:p>
            <a:pPr marL="0" marR="0">
              <a:spcBef>
                <a:spcPts val="0"/>
              </a:spcBef>
              <a:spcAft>
                <a:spcPts val="0"/>
              </a:spcAft>
            </a:pPr>
            <a:r>
              <a:rPr lang="en-US" sz="1800">
                <a:solidFill>
                  <a:srgbClr val="2F5496"/>
                </a:solidFill>
                <a:effectLst/>
                <a:latin typeface="Calibri" panose="020F0502020204030204" pitchFamily="34" charset="0"/>
                <a:ea typeface="Calibri" panose="020F0502020204030204" pitchFamily="34" charset="0"/>
                <a:cs typeface="Times New Roman" panose="02020603050405020304" pitchFamily="18" charset="0"/>
              </a:rPr>
              <a:t>References:</a:t>
            </a:r>
            <a:r>
              <a:rPr lang="en-US" sz="1800">
                <a:effectLst/>
                <a:latin typeface="Calibri" panose="020F0502020204030204" pitchFamily="34" charset="0"/>
                <a:ea typeface="Calibri" panose="020F0502020204030204" pitchFamily="34" charset="0"/>
                <a:cs typeface="Times New Roman" panose="02020603050405020304" pitchFamily="18" charset="0"/>
              </a:rPr>
              <a:t> TN Plant materials NO. 69, NRCS Tillage Equipment Guide, </a:t>
            </a:r>
          </a:p>
          <a:p>
            <a:pPr marL="0" marR="0">
              <a:spcBef>
                <a:spcPts val="0"/>
              </a:spcBef>
              <a:spcAft>
                <a:spcPts val="0"/>
              </a:spcAft>
            </a:pPr>
            <a:endParaRPr lang="en-US" sz="180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A Practical Guide to No Till and Cover Crops 2</a:t>
            </a:r>
            <a:r>
              <a:rPr lang="en-US" sz="1800" baseline="30000">
                <a:effectLst/>
                <a:latin typeface="Calibri" panose="020F0502020204030204" pitchFamily="34" charset="0"/>
                <a:ea typeface="Calibri" panose="020F0502020204030204" pitchFamily="34" charset="0"/>
                <a:cs typeface="Times New Roman" panose="02020603050405020304" pitchFamily="18" charset="0"/>
              </a:rPr>
              <a:t>nd</a:t>
            </a:r>
            <a:r>
              <a:rPr lang="en-US" sz="1800">
                <a:effectLst/>
                <a:latin typeface="Calibri" panose="020F0502020204030204" pitchFamily="34" charset="0"/>
                <a:ea typeface="Calibri" panose="020F0502020204030204" pitchFamily="34" charset="0"/>
                <a:cs typeface="Times New Roman" panose="02020603050405020304" pitchFamily="18" charset="0"/>
              </a:rPr>
              <a:t> Edition (SARE)</a:t>
            </a:r>
          </a:p>
        </p:txBody>
      </p:sp>
      <p:graphicFrame>
        <p:nvGraphicFramePr>
          <p:cNvPr id="11" name="Object 10" descr="Image of a book:No-till and Cover Crops">
            <a:extLst>
              <a:ext uri="{FF2B5EF4-FFF2-40B4-BE49-F238E27FC236}">
                <a16:creationId xmlns:a16="http://schemas.microsoft.com/office/drawing/2014/main" id="{BAEF43BD-C43E-0593-175E-9F2112A4DC8D}"/>
              </a:ext>
            </a:extLst>
          </p:cNvPr>
          <p:cNvGraphicFramePr>
            <a:graphicFrameLocks noChangeAspect="1"/>
          </p:cNvGraphicFramePr>
          <p:nvPr>
            <p:extLst>
              <p:ext uri="{D42A27DB-BD31-4B8C-83A1-F6EECF244321}">
                <p14:modId xmlns:p14="http://schemas.microsoft.com/office/powerpoint/2010/main" val="2370837122"/>
              </p:ext>
            </p:extLst>
          </p:nvPr>
        </p:nvGraphicFramePr>
        <p:xfrm>
          <a:off x="5231683" y="1304275"/>
          <a:ext cx="3283667" cy="4249451"/>
        </p:xfrm>
        <a:graphic>
          <a:graphicData uri="http://schemas.openxmlformats.org/presentationml/2006/ole">
            <mc:AlternateContent xmlns:mc="http://schemas.openxmlformats.org/markup-compatibility/2006">
              <mc:Choice xmlns:v="urn:schemas-microsoft-com:vml" Requires="v">
                <p:oleObj name="Acrobat Document" r:id="rId2" imgW="3886052" imgH="5028936" progId="Acrobat.Document.DC">
                  <p:embed/>
                </p:oleObj>
              </mc:Choice>
              <mc:Fallback>
                <p:oleObj name="Acrobat Document" r:id="rId2" imgW="3886052" imgH="5028936" progId="Acrobat.Document.DC">
                  <p:embed/>
                  <p:pic>
                    <p:nvPicPr>
                      <p:cNvPr id="11" name="Object 10" descr="Image of a book:No-till and Cover Crops">
                        <a:extLst>
                          <a:ext uri="{FF2B5EF4-FFF2-40B4-BE49-F238E27FC236}">
                            <a16:creationId xmlns:a16="http://schemas.microsoft.com/office/drawing/2014/main" id="{BAEF43BD-C43E-0593-175E-9F2112A4DC8D}"/>
                          </a:ext>
                        </a:extLst>
                      </p:cNvPr>
                      <p:cNvPicPr/>
                      <p:nvPr/>
                    </p:nvPicPr>
                    <p:blipFill>
                      <a:blip r:embed="rId3"/>
                      <a:stretch>
                        <a:fillRect/>
                      </a:stretch>
                    </p:blipFill>
                    <p:spPr>
                      <a:xfrm>
                        <a:off x="5231683" y="1304275"/>
                        <a:ext cx="3283667" cy="4249451"/>
                      </a:xfrm>
                      <a:prstGeom prst="rect">
                        <a:avLst/>
                      </a:prstGeom>
                    </p:spPr>
                  </p:pic>
                </p:oleObj>
              </mc:Fallback>
            </mc:AlternateContent>
          </a:graphicData>
        </a:graphic>
      </p:graphicFrame>
    </p:spTree>
    <p:extLst>
      <p:ext uri="{BB962C8B-B14F-4D97-AF65-F5344CB8AC3E}">
        <p14:creationId xmlns:p14="http://schemas.microsoft.com/office/powerpoint/2010/main" val="37525573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68EA526-41D6-0757-AEBB-0E909A9860A6}"/>
              </a:ext>
            </a:extLst>
          </p:cNvPr>
          <p:cNvSpPr>
            <a:spLocks noGrp="1"/>
          </p:cNvSpPr>
          <p:nvPr>
            <p:ph type="body" sz="quarter" idx="13"/>
          </p:nvPr>
        </p:nvSpPr>
        <p:spPr/>
        <p:txBody>
          <a:bodyPr/>
          <a:lstStyle/>
          <a:p>
            <a:endParaRPr lang="en-US"/>
          </a:p>
        </p:txBody>
      </p:sp>
      <p:sp>
        <p:nvSpPr>
          <p:cNvPr id="2" name="Title 1">
            <a:extLst>
              <a:ext uri="{FF2B5EF4-FFF2-40B4-BE49-F238E27FC236}">
                <a16:creationId xmlns:a16="http://schemas.microsoft.com/office/drawing/2014/main" id="{CCFF03CE-43C3-3D2D-268F-7609079E8C27}"/>
              </a:ext>
            </a:extLst>
          </p:cNvPr>
          <p:cNvSpPr>
            <a:spLocks noGrp="1"/>
          </p:cNvSpPr>
          <p:nvPr>
            <p:ph type="title" idx="4294967295"/>
          </p:nvPr>
        </p:nvSpPr>
        <p:spPr>
          <a:xfrm>
            <a:off x="0" y="4279900"/>
            <a:ext cx="2565400" cy="1200150"/>
          </a:xfrm>
          <a:prstGeom prst="rect">
            <a:avLst/>
          </a:prstGeom>
        </p:spPr>
        <p:txBody>
          <a:bodyPr vert="horz" lIns="68580" tIns="34290" rIns="68580" bIns="34290" rtlCol="0" anchor="ctr">
            <a:noAutofit/>
          </a:bodyPr>
          <a:lstStyle/>
          <a:p>
            <a:r>
              <a:rPr lang="en-US" sz="3200" b="1" kern="1200" dirty="0">
                <a:solidFill>
                  <a:schemeClr val="accent4"/>
                </a:solidFill>
                <a:latin typeface="+mj-lt"/>
                <a:ea typeface="+mj-ea"/>
                <a:cs typeface="+mj-cs"/>
              </a:rPr>
              <a:t>Managing Residue for the next cash crop</a:t>
            </a:r>
          </a:p>
        </p:txBody>
      </p:sp>
      <p:pic>
        <p:nvPicPr>
          <p:cNvPr id="3074" name="Picture 2" descr="Think about how you’ll terminate your cover and plant your cash crop next spring. Using a roller crimper with a no-till drill is just one option. Photo Credit: Jason Johnson, USDA’s Natural Resources Conservation Service">
            <a:extLst>
              <a:ext uri="{FF2B5EF4-FFF2-40B4-BE49-F238E27FC236}">
                <a16:creationId xmlns:a16="http://schemas.microsoft.com/office/drawing/2014/main" id="{A1A6DE67-794F-37CC-2E5D-694BF7C8FBD5}"/>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l="1986" r="-1" b="-1"/>
          <a:stretch/>
        </p:blipFill>
        <p:spPr bwMode="auto">
          <a:xfrm>
            <a:off x="4514850" y="459032"/>
            <a:ext cx="4629150" cy="3140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descr="Grazing cover crops">
            <a:extLst>
              <a:ext uri="{FF2B5EF4-FFF2-40B4-BE49-F238E27FC236}">
                <a16:creationId xmlns:a16="http://schemas.microsoft.com/office/drawing/2014/main" id="{4F7AF380-4D09-5377-75EE-5610D3EFE5FA}"/>
              </a:ext>
            </a:extLst>
          </p:cNvPr>
          <p:cNvPicPr>
            <a:picLocks noChangeAspect="1"/>
          </p:cNvPicPr>
          <p:nvPr/>
        </p:nvPicPr>
        <p:blipFill>
          <a:blip r:embed="rId4"/>
          <a:srcRect t="8523"/>
          <a:stretch/>
        </p:blipFill>
        <p:spPr>
          <a:xfrm>
            <a:off x="-42324" y="459040"/>
            <a:ext cx="4571996" cy="31472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11DA9ED6-F49A-9114-E2FB-4867FB6EC08A}"/>
              </a:ext>
            </a:extLst>
          </p:cNvPr>
          <p:cNvSpPr txBox="1"/>
          <p:nvPr/>
        </p:nvSpPr>
        <p:spPr>
          <a:xfrm>
            <a:off x="3166256" y="4070556"/>
            <a:ext cx="5489518" cy="1913390"/>
          </a:xfrm>
          <a:prstGeom prst="rect">
            <a:avLst/>
          </a:prstGeom>
        </p:spPr>
        <p:txBody>
          <a:bodyPr vert="horz" lIns="68580" tIns="34290" rIns="68580" bIns="34290" rtlCol="0" anchor="ctr">
            <a:noAutofit/>
          </a:bodyPr>
          <a:lstStyle/>
          <a:p>
            <a:pPr marL="342900" indent="-342900">
              <a:lnSpc>
                <a:spcPct val="90000"/>
              </a:lnSpc>
              <a:spcAft>
                <a:spcPts val="450"/>
              </a:spcAft>
              <a:buFont typeface="Arial" panose="020B0604020202020204" pitchFamily="34" charset="0"/>
              <a:buChar char="•"/>
            </a:pPr>
            <a:r>
              <a:rPr lang="en-US" sz="2000" dirty="0"/>
              <a:t>Cover Crops are a component in the management system.</a:t>
            </a:r>
          </a:p>
          <a:p>
            <a:pPr indent="-171450">
              <a:lnSpc>
                <a:spcPct val="90000"/>
              </a:lnSpc>
              <a:spcAft>
                <a:spcPts val="450"/>
              </a:spcAft>
              <a:buFont typeface="Arial" panose="020B0604020202020204" pitchFamily="34" charset="0"/>
              <a:buChar char="•"/>
            </a:pPr>
            <a:endParaRPr lang="en-US" sz="2000" dirty="0"/>
          </a:p>
          <a:p>
            <a:pPr marL="342900" indent="-342900">
              <a:lnSpc>
                <a:spcPct val="90000"/>
              </a:lnSpc>
              <a:spcAft>
                <a:spcPts val="450"/>
              </a:spcAft>
              <a:buFont typeface="Arial" panose="020B0604020202020204" pitchFamily="34" charset="0"/>
              <a:buChar char="•"/>
            </a:pPr>
            <a:r>
              <a:rPr lang="en-US" sz="2000" dirty="0"/>
              <a:t>Fit the Cover Crops into the rotation where it is possible, but keep in mind the cash crops will keep the operation in business.  Livestock operations utilize cover crops to produce (calves) their cash crop.</a:t>
            </a:r>
            <a:endParaRPr lang="en-US" sz="2000" dirty="0">
              <a:cs typeface="Calibri"/>
            </a:endParaRPr>
          </a:p>
        </p:txBody>
      </p:sp>
    </p:spTree>
    <p:extLst>
      <p:ext uri="{BB962C8B-B14F-4D97-AF65-F5344CB8AC3E}">
        <p14:creationId xmlns:p14="http://schemas.microsoft.com/office/powerpoint/2010/main" val="39438813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41CA34-7F63-A30D-5ABE-158531020FD1}"/>
              </a:ext>
            </a:extLst>
          </p:cNvPr>
          <p:cNvSpPr>
            <a:spLocks noGrp="1"/>
          </p:cNvSpPr>
          <p:nvPr>
            <p:ph type="body" sz="quarter" idx="13"/>
          </p:nvPr>
        </p:nvSpPr>
        <p:spPr>
          <a:xfrm>
            <a:off x="187349" y="1973914"/>
            <a:ext cx="4154990" cy="3446981"/>
          </a:xfrm>
        </p:spPr>
        <p:txBody>
          <a:bodyPr lIns="91440" tIns="45720" rIns="91440" bIns="45720" anchor="t">
            <a:noAutofit/>
          </a:bodyPr>
          <a:lstStyle/>
          <a:p>
            <a:pPr marL="342900" indent="-342900">
              <a:buChar char="•"/>
            </a:pPr>
            <a:r>
              <a:rPr lang="en-US" sz="2000" b="0" dirty="0">
                <a:solidFill>
                  <a:schemeClr val="accent5"/>
                </a:solidFill>
              </a:rPr>
              <a:t>Where in the rotation do Cover Crops fit?</a:t>
            </a:r>
            <a:endParaRPr lang="en-US"/>
          </a:p>
          <a:p>
            <a:pPr marL="342900" indent="-342900">
              <a:buChar char="•"/>
            </a:pPr>
            <a:r>
              <a:rPr lang="en-US" sz="2000" b="0" dirty="0">
                <a:solidFill>
                  <a:schemeClr val="accent5"/>
                </a:solidFill>
                <a:ea typeface="Open Sans"/>
                <a:cs typeface="Arial"/>
              </a:rPr>
              <a:t>What equipment is available for each stage of the  crop  management?</a:t>
            </a:r>
          </a:p>
          <a:p>
            <a:pPr marL="342900" indent="-342900">
              <a:buChar char="•"/>
            </a:pPr>
            <a:r>
              <a:rPr lang="en-US" sz="2000" b="0" dirty="0">
                <a:solidFill>
                  <a:schemeClr val="accent5"/>
                </a:solidFill>
                <a:ea typeface="Open Sans"/>
                <a:cs typeface="Arial"/>
              </a:rPr>
              <a:t>What risks can come into </a:t>
            </a:r>
            <a:r>
              <a:rPr lang="en-US" sz="2000" b="0">
                <a:solidFill>
                  <a:schemeClr val="accent5"/>
                </a:solidFill>
                <a:ea typeface="Open Sans"/>
                <a:cs typeface="Arial"/>
              </a:rPr>
              <a:t>the plan due to equipment</a:t>
            </a:r>
            <a:r>
              <a:rPr lang="en-US" sz="2000" b="0" dirty="0">
                <a:solidFill>
                  <a:schemeClr val="accent5"/>
                </a:solidFill>
                <a:ea typeface="Open Sans"/>
                <a:cs typeface="Arial"/>
              </a:rPr>
              <a:t>?</a:t>
            </a:r>
          </a:p>
        </p:txBody>
      </p:sp>
      <p:sp>
        <p:nvSpPr>
          <p:cNvPr id="2" name="Title 1">
            <a:extLst>
              <a:ext uri="{FF2B5EF4-FFF2-40B4-BE49-F238E27FC236}">
                <a16:creationId xmlns:a16="http://schemas.microsoft.com/office/drawing/2014/main" id="{CE194D1C-75AC-2F16-8D34-3D161DE95012}"/>
              </a:ext>
            </a:extLst>
          </p:cNvPr>
          <p:cNvSpPr>
            <a:spLocks noGrp="1"/>
          </p:cNvSpPr>
          <p:nvPr>
            <p:ph type="title" idx="4294967295"/>
          </p:nvPr>
        </p:nvSpPr>
        <p:spPr>
          <a:xfrm>
            <a:off x="3265" y="470256"/>
            <a:ext cx="9054018" cy="993775"/>
          </a:xfrm>
          <a:prstGeom prst="rect">
            <a:avLst/>
          </a:prstGeom>
        </p:spPr>
        <p:txBody>
          <a:bodyPr lIns="91440" tIns="45720" rIns="91440" bIns="45720" anchor="t">
            <a:normAutofit/>
          </a:bodyPr>
          <a:lstStyle/>
          <a:p>
            <a:pPr algn="ctr"/>
            <a:r>
              <a:rPr lang="en-US" sz="3200" b="1" dirty="0">
                <a:solidFill>
                  <a:schemeClr val="accent4"/>
                </a:solidFill>
              </a:rPr>
              <a:t>Equipment Thoughts for Cover Crops and Soil Health Management </a:t>
            </a:r>
          </a:p>
        </p:txBody>
      </p:sp>
      <p:sp>
        <p:nvSpPr>
          <p:cNvPr id="5" name="TextBox 4">
            <a:extLst>
              <a:ext uri="{FF2B5EF4-FFF2-40B4-BE49-F238E27FC236}">
                <a16:creationId xmlns:a16="http://schemas.microsoft.com/office/drawing/2014/main" id="{562AA693-DD10-7C30-4DE7-3407B54002FD}"/>
              </a:ext>
            </a:extLst>
          </p:cNvPr>
          <p:cNvSpPr txBox="1"/>
          <p:nvPr/>
        </p:nvSpPr>
        <p:spPr>
          <a:xfrm>
            <a:off x="4203275" y="1977272"/>
            <a:ext cx="4938866" cy="3970318"/>
          </a:xfrm>
          <a:prstGeom prst="rect">
            <a:avLst/>
          </a:prstGeom>
          <a:noFill/>
        </p:spPr>
        <p:txBody>
          <a:bodyPr wrap="square" lIns="91440" tIns="45720" rIns="91440" bIns="45720" rtlCol="0" anchor="t">
            <a:spAutoFit/>
          </a:bodyPr>
          <a:lstStyle/>
          <a:p>
            <a:pPr marL="213995" indent="-213995">
              <a:buFont typeface="Arial" panose="020B0604020202020204" pitchFamily="34" charset="0"/>
              <a:buChar char="•"/>
            </a:pPr>
            <a:r>
              <a:rPr lang="en-US" sz="2100" dirty="0"/>
              <a:t>Cover Crops can go in under different land preparation regimes.</a:t>
            </a:r>
          </a:p>
          <a:p>
            <a:pPr marL="213995" indent="-213995">
              <a:buFont typeface="Arial" panose="020B0604020202020204" pitchFamily="34" charset="0"/>
              <a:buChar char="•"/>
            </a:pPr>
            <a:r>
              <a:rPr lang="en-US" sz="2100" dirty="0"/>
              <a:t>If the plan has equipment being double tasked. (Tractor for seeding is the same tractor used to haul a bank out wagon) what becomes the priority?</a:t>
            </a:r>
          </a:p>
          <a:p>
            <a:pPr marL="213995" indent="-213995">
              <a:buFont typeface="Arial" panose="020B0604020202020204" pitchFamily="34" charset="0"/>
              <a:buChar char="•"/>
            </a:pPr>
            <a:r>
              <a:rPr lang="en-US" sz="2100" dirty="0"/>
              <a:t>Producers have learned to do the 30 minute fallow system</a:t>
            </a:r>
          </a:p>
          <a:p>
            <a:pPr marL="213995" indent="-213995">
              <a:buFont typeface="Arial" panose="020B0604020202020204" pitchFamily="34" charset="0"/>
              <a:buChar char="•"/>
            </a:pPr>
            <a:r>
              <a:rPr lang="en-US" sz="2100" dirty="0"/>
              <a:t>Equipment breakdowns and prioritization should be a concern</a:t>
            </a:r>
          </a:p>
        </p:txBody>
      </p:sp>
    </p:spTree>
    <p:extLst>
      <p:ext uri="{BB962C8B-B14F-4D97-AF65-F5344CB8AC3E}">
        <p14:creationId xmlns:p14="http://schemas.microsoft.com/office/powerpoint/2010/main" val="2445256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dirty="0">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dirty="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dirty="0">
                <a:solidFill>
                  <a:schemeClr val="accent5"/>
                </a:solidFill>
              </a:rPr>
              <a:t>For more information on Managing Soil Health, </a:t>
            </a:r>
          </a:p>
          <a:p>
            <a:pPr marL="0" indent="0">
              <a:buNone/>
            </a:pPr>
            <a:r>
              <a:rPr lang="en-US" dirty="0">
                <a:solidFill>
                  <a:schemeClr val="accent5"/>
                </a:solidFill>
              </a:rPr>
              <a:t>visit us here: </a:t>
            </a:r>
          </a:p>
          <a:p>
            <a:pPr marL="0" indent="0">
              <a:buNone/>
            </a:pPr>
            <a:endParaRPr lang="en-US" dirty="0">
              <a:solidFill>
                <a:schemeClr val="accent5"/>
              </a:solidFill>
            </a:endParaRPr>
          </a:p>
          <a:p>
            <a:pPr marL="0" indent="0" algn="ctr">
              <a:buNone/>
            </a:pPr>
            <a:r>
              <a:rPr lang="en-US" dirty="0">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C004E31-2E65-F8D3-1936-EAE85E8E150D}"/>
              </a:ext>
            </a:extLst>
          </p:cNvPr>
          <p:cNvSpPr>
            <a:spLocks noGrp="1"/>
          </p:cNvSpPr>
          <p:nvPr>
            <p:ph type="title" idx="4294967295"/>
          </p:nvPr>
        </p:nvSpPr>
        <p:spPr>
          <a:xfrm>
            <a:off x="147584"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rPr>
              <a:t>Planning on Equipment</a:t>
            </a:r>
          </a:p>
        </p:txBody>
      </p:sp>
      <p:pic>
        <p:nvPicPr>
          <p:cNvPr id="6" name="Content Placeholder 5" descr="Picture of a rock depicitng a car">
            <a:extLst>
              <a:ext uri="{FF2B5EF4-FFF2-40B4-BE49-F238E27FC236}">
                <a16:creationId xmlns:a16="http://schemas.microsoft.com/office/drawing/2014/main" id="{6B9CCF57-865E-4729-F4A9-33A68C9EEF19}"/>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342900" y="2219680"/>
            <a:ext cx="3741738" cy="2806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29FF9624-6F41-6DBF-D3F8-F242EC325D20}"/>
              </a:ext>
            </a:extLst>
          </p:cNvPr>
          <p:cNvSpPr txBox="1"/>
          <p:nvPr/>
        </p:nvSpPr>
        <p:spPr>
          <a:xfrm>
            <a:off x="4550228" y="2219680"/>
            <a:ext cx="4250872" cy="2423740"/>
          </a:xfrm>
          <a:prstGeom prst="rect">
            <a:avLst/>
          </a:prstGeom>
          <a:noFill/>
        </p:spPr>
        <p:txBody>
          <a:bodyPr wrap="square" rtlCol="0">
            <a:spAutoFit/>
          </a:bodyPr>
          <a:lstStyle/>
          <a:p>
            <a:pPr algn="ctr"/>
            <a:r>
              <a:rPr lang="en-US" sz="2100" b="1"/>
              <a:t>Equipment availability is a critical component to a successful cover crop experience.</a:t>
            </a:r>
          </a:p>
          <a:p>
            <a:endParaRPr lang="en-US" sz="1350"/>
          </a:p>
          <a:p>
            <a:r>
              <a:rPr lang="en-US" sz="1800"/>
              <a:t>What equipment is available to:</a:t>
            </a:r>
          </a:p>
          <a:p>
            <a:pPr marL="257175" indent="-257175">
              <a:buFont typeface="Arial" panose="020B0604020202020204" pitchFamily="34" charset="0"/>
              <a:buChar char="•"/>
            </a:pPr>
            <a:r>
              <a:rPr lang="en-US" sz="1800"/>
              <a:t>Start a Cover Crop</a:t>
            </a:r>
          </a:p>
          <a:p>
            <a:pPr marL="257175" indent="-257175">
              <a:buFont typeface="Arial" panose="020B0604020202020204" pitchFamily="34" charset="0"/>
              <a:buChar char="•"/>
            </a:pPr>
            <a:r>
              <a:rPr lang="en-US" sz="1800"/>
              <a:t>Stop a Cover Crop</a:t>
            </a:r>
          </a:p>
        </p:txBody>
      </p:sp>
      <p:sp>
        <p:nvSpPr>
          <p:cNvPr id="5" name="TextBox 4">
            <a:extLst>
              <a:ext uri="{FF2B5EF4-FFF2-40B4-BE49-F238E27FC236}">
                <a16:creationId xmlns:a16="http://schemas.microsoft.com/office/drawing/2014/main" id="{7B197C75-D96A-774D-FE8A-369366F84911}"/>
              </a:ext>
            </a:extLst>
          </p:cNvPr>
          <p:cNvSpPr txBox="1"/>
          <p:nvPr/>
        </p:nvSpPr>
        <p:spPr>
          <a:xfrm>
            <a:off x="3995057" y="5025363"/>
            <a:ext cx="4482766" cy="923330"/>
          </a:xfrm>
          <a:prstGeom prst="rect">
            <a:avLst/>
          </a:prstGeom>
          <a:noFill/>
        </p:spPr>
        <p:txBody>
          <a:bodyPr wrap="square" lIns="91440" tIns="45720" rIns="91440" bIns="45720" rtlCol="0" anchor="t">
            <a:spAutoFit/>
          </a:bodyPr>
          <a:lstStyle/>
          <a:p>
            <a:r>
              <a:rPr lang="en-US" sz="1800" b="1" dirty="0"/>
              <a:t>Are you adding a cover crop into a “seasoned” operation, or a new operation?</a:t>
            </a:r>
          </a:p>
        </p:txBody>
      </p:sp>
    </p:spTree>
    <p:extLst>
      <p:ext uri="{BB962C8B-B14F-4D97-AF65-F5344CB8AC3E}">
        <p14:creationId xmlns:p14="http://schemas.microsoft.com/office/powerpoint/2010/main" val="3857194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84EACA-B010-536E-FA44-4B815F37E04E}"/>
              </a:ext>
            </a:extLst>
          </p:cNvPr>
          <p:cNvSpPr>
            <a:spLocks noGrp="1"/>
          </p:cNvSpPr>
          <p:nvPr>
            <p:ph type="title" idx="4294967295"/>
          </p:nvPr>
        </p:nvSpPr>
        <p:spPr>
          <a:xfrm>
            <a:off x="147584"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rPr>
              <a:t>Tillage and Soil Health</a:t>
            </a:r>
          </a:p>
        </p:txBody>
      </p:sp>
      <p:pic>
        <p:nvPicPr>
          <p:cNvPr id="6" name="Content Placeholder 5" descr="Slake test in healthy and nonhealthy soil">
            <a:extLst>
              <a:ext uri="{FF2B5EF4-FFF2-40B4-BE49-F238E27FC236}">
                <a16:creationId xmlns:a16="http://schemas.microsoft.com/office/drawing/2014/main" id="{123105A8-62DB-9168-A173-DE65F916F717}"/>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5919788" y="2227263"/>
            <a:ext cx="3224212" cy="24177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A picture of a fallow field">
            <a:extLst>
              <a:ext uri="{FF2B5EF4-FFF2-40B4-BE49-F238E27FC236}">
                <a16:creationId xmlns:a16="http://schemas.microsoft.com/office/drawing/2014/main" id="{52017EFF-3515-5CCA-2907-B7FF47AE6B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3999" y="2148928"/>
            <a:ext cx="3849494" cy="28871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34F386F3-EBDB-90F1-4720-ADA0245A8452}"/>
              </a:ext>
            </a:extLst>
          </p:cNvPr>
          <p:cNvSpPr txBox="1"/>
          <p:nvPr/>
        </p:nvSpPr>
        <p:spPr>
          <a:xfrm>
            <a:off x="3315994" y="5167068"/>
            <a:ext cx="5813589" cy="738664"/>
          </a:xfrm>
          <a:prstGeom prst="rect">
            <a:avLst/>
          </a:prstGeom>
          <a:noFill/>
        </p:spPr>
        <p:txBody>
          <a:bodyPr wrap="square" rtlCol="0">
            <a:spAutoFit/>
          </a:bodyPr>
          <a:lstStyle/>
          <a:p>
            <a:r>
              <a:rPr lang="en-US" sz="1400" b="1"/>
              <a:t>Adding a cover crop to your rotation doesn’t automatically fix the soil health damages done through excessive tillage operations for seed bed development.</a:t>
            </a:r>
          </a:p>
        </p:txBody>
      </p:sp>
    </p:spTree>
    <p:extLst>
      <p:ext uri="{BB962C8B-B14F-4D97-AF65-F5344CB8AC3E}">
        <p14:creationId xmlns:p14="http://schemas.microsoft.com/office/powerpoint/2010/main" val="3787462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500AE3D-7AF7-56A5-D42D-F8A190484A29}"/>
              </a:ext>
            </a:extLst>
          </p:cNvPr>
          <p:cNvSpPr>
            <a:spLocks noGrp="1"/>
          </p:cNvSpPr>
          <p:nvPr>
            <p:ph type="title" idx="4294967295"/>
          </p:nvPr>
        </p:nvSpPr>
        <p:spPr>
          <a:xfrm>
            <a:off x="147584" y="832704"/>
            <a:ext cx="8996416"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rPr>
              <a:t>Seed bed preparation for cover crops</a:t>
            </a:r>
          </a:p>
        </p:txBody>
      </p:sp>
      <p:pic>
        <p:nvPicPr>
          <p:cNvPr id="12" name="Content Placeholder 11" descr="A picture containing horses pulling tillage equipment, ">
            <a:extLst>
              <a:ext uri="{FF2B5EF4-FFF2-40B4-BE49-F238E27FC236}">
                <a16:creationId xmlns:a16="http://schemas.microsoft.com/office/drawing/2014/main" id="{79A0B438-82A4-8723-ECC0-36C5D4A3A7F0}"/>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4792663" y="1797050"/>
            <a:ext cx="4351337" cy="3263900"/>
          </a:xfrm>
          <a:prstGeom prst="rect">
            <a:avLst/>
          </a:prstGeom>
        </p:spPr>
      </p:pic>
      <p:pic>
        <p:nvPicPr>
          <p:cNvPr id="8" name="Picture 7" descr="A picture containing horses pulling no-till planterl ">
            <a:extLst>
              <a:ext uri="{FF2B5EF4-FFF2-40B4-BE49-F238E27FC236}">
                <a16:creationId xmlns:a16="http://schemas.microsoft.com/office/drawing/2014/main" id="{B6319E5E-2092-DAFC-8E3C-5933C04DB3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662" y="1797248"/>
            <a:ext cx="4351338" cy="3263504"/>
          </a:xfrm>
          <a:prstGeom prst="rect">
            <a:avLst/>
          </a:prstGeom>
        </p:spPr>
      </p:pic>
      <p:sp>
        <p:nvSpPr>
          <p:cNvPr id="14" name="TextBox 13">
            <a:extLst>
              <a:ext uri="{FF2B5EF4-FFF2-40B4-BE49-F238E27FC236}">
                <a16:creationId xmlns:a16="http://schemas.microsoft.com/office/drawing/2014/main" id="{3D230D0A-47D9-5F1A-DDD7-E831DCEA1453}"/>
              </a:ext>
            </a:extLst>
          </p:cNvPr>
          <p:cNvSpPr txBox="1"/>
          <p:nvPr/>
        </p:nvSpPr>
        <p:spPr>
          <a:xfrm>
            <a:off x="329262" y="5139765"/>
            <a:ext cx="8594077" cy="507831"/>
          </a:xfrm>
          <a:prstGeom prst="rect">
            <a:avLst/>
          </a:prstGeom>
          <a:noFill/>
        </p:spPr>
        <p:txBody>
          <a:bodyPr wrap="square">
            <a:spAutoFit/>
          </a:bodyPr>
          <a:lstStyle/>
          <a:p>
            <a:pPr marL="0" indent="0">
              <a:buNone/>
            </a:pPr>
            <a:r>
              <a:rPr lang="en-US" sz="1350" dirty="0"/>
              <a:t>Cover crops fill a niche in the system focusing on soil health.  Thinking through the processes of seed bed preparation as it pertains to soil health, can bring us into the future of soil management strategies. </a:t>
            </a:r>
          </a:p>
        </p:txBody>
      </p:sp>
      <p:pic>
        <p:nvPicPr>
          <p:cNvPr id="3" name="Picture 2" descr="none">
            <a:extLst>
              <a:ext uri="{FF2B5EF4-FFF2-40B4-BE49-F238E27FC236}">
                <a16:creationId xmlns:a16="http://schemas.microsoft.com/office/drawing/2014/main" id="{13C0FDB3-52B8-AF1B-3D13-7C9FB23AA3FC}"/>
              </a:ext>
            </a:extLst>
          </p:cNvPr>
          <p:cNvPicPr>
            <a:picLocks noChangeAspect="1"/>
          </p:cNvPicPr>
          <p:nvPr/>
        </p:nvPicPr>
        <p:blipFill>
          <a:blip r:embed="rId5"/>
          <a:stretch>
            <a:fillRect/>
          </a:stretch>
        </p:blipFill>
        <p:spPr>
          <a:xfrm>
            <a:off x="2007394" y="1793082"/>
            <a:ext cx="5129213" cy="32361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365244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6C44A8-5359-B922-BD8A-4241D367655F}"/>
              </a:ext>
            </a:extLst>
          </p:cNvPr>
          <p:cNvSpPr>
            <a:spLocks noGrp="1"/>
          </p:cNvSpPr>
          <p:nvPr>
            <p:ph type="body" sz="quarter" idx="13"/>
          </p:nvPr>
        </p:nvSpPr>
        <p:spPr>
          <a:xfrm>
            <a:off x="47932" y="1147336"/>
            <a:ext cx="8801100" cy="2156302"/>
          </a:xfrm>
        </p:spPr>
        <p:txBody>
          <a:bodyPr>
            <a:noAutofit/>
          </a:bodyPr>
          <a:lstStyle/>
          <a:p>
            <a:pPr marL="0" indent="0">
              <a:buNone/>
            </a:pPr>
            <a:r>
              <a:rPr lang="en-US" sz="1800" b="1" dirty="0">
                <a:solidFill>
                  <a:schemeClr val="tx1"/>
                </a:solidFill>
              </a:rPr>
              <a:t>We are just scratching the surface of the Soil Health potentials if our seedbed preparation is utilizing tillage</a:t>
            </a:r>
            <a:r>
              <a:rPr lang="en-US" sz="1800" dirty="0">
                <a:solidFill>
                  <a:schemeClr val="tx1"/>
                </a:solidFill>
              </a:rPr>
              <a:t>.</a:t>
            </a:r>
            <a:r>
              <a:rPr lang="en-US" sz="1800" b="1" dirty="0">
                <a:solidFill>
                  <a:schemeClr val="tx1"/>
                </a:solidFill>
              </a:rPr>
              <a:t> </a:t>
            </a:r>
          </a:p>
          <a:p>
            <a:pPr marL="0" indent="0" algn="ctr">
              <a:buNone/>
            </a:pPr>
            <a:endParaRPr lang="en-US" sz="1800" b="1" dirty="0">
              <a:solidFill>
                <a:schemeClr val="tx1"/>
              </a:solidFill>
            </a:endParaRPr>
          </a:p>
          <a:p>
            <a:pPr marL="0" indent="0" algn="ctr">
              <a:buNone/>
            </a:pPr>
            <a:r>
              <a:rPr lang="en-US" sz="1800" b="1" u="sng" dirty="0">
                <a:solidFill>
                  <a:schemeClr val="tx1"/>
                </a:solidFill>
              </a:rPr>
              <a:t>But we shouldn’t take it out of the toolbox</a:t>
            </a:r>
          </a:p>
          <a:p>
            <a:pPr marL="0" indent="0" algn="ctr">
              <a:buNone/>
            </a:pPr>
            <a:endParaRPr lang="en-US" sz="1800" dirty="0"/>
          </a:p>
        </p:txBody>
      </p:sp>
      <p:sp>
        <p:nvSpPr>
          <p:cNvPr id="2" name="Title 1">
            <a:extLst>
              <a:ext uri="{FF2B5EF4-FFF2-40B4-BE49-F238E27FC236}">
                <a16:creationId xmlns:a16="http://schemas.microsoft.com/office/drawing/2014/main" id="{6BD5D51E-6245-FD34-8368-7B3B18ED7372}"/>
              </a:ext>
            </a:extLst>
          </p:cNvPr>
          <p:cNvSpPr>
            <a:spLocks noGrp="1"/>
          </p:cNvSpPr>
          <p:nvPr>
            <p:ph type="title" idx="4294967295"/>
          </p:nvPr>
        </p:nvSpPr>
        <p:spPr>
          <a:xfrm>
            <a:off x="0" y="365125"/>
            <a:ext cx="7886700" cy="1325563"/>
          </a:xfrm>
          <a:prstGeom prst="rect">
            <a:avLst/>
          </a:prstGeom>
        </p:spPr>
        <p:txBody>
          <a:bodyPr>
            <a:normAutofit/>
          </a:bodyPr>
          <a:lstStyle/>
          <a:p>
            <a:r>
              <a:rPr lang="en-US" sz="3200" b="1" dirty="0">
                <a:solidFill>
                  <a:schemeClr val="accent4"/>
                </a:solidFill>
              </a:rPr>
              <a:t>Seedbed Prep for Soil Health?</a:t>
            </a:r>
          </a:p>
        </p:txBody>
      </p:sp>
      <p:pic>
        <p:nvPicPr>
          <p:cNvPr id="5" name="Picture 4" descr="Fallow field with tillage">
            <a:extLst>
              <a:ext uri="{FF2B5EF4-FFF2-40B4-BE49-F238E27FC236}">
                <a16:creationId xmlns:a16="http://schemas.microsoft.com/office/drawing/2014/main" id="{1F5D5BBE-CE49-4320-7FF7-2EE5E9E5E67C}"/>
              </a:ext>
            </a:extLst>
          </p:cNvPr>
          <p:cNvPicPr>
            <a:picLocks noChangeAspect="1"/>
          </p:cNvPicPr>
          <p:nvPr/>
        </p:nvPicPr>
        <p:blipFill>
          <a:blip r:embed="rId3"/>
          <a:stretch>
            <a:fillRect/>
          </a:stretch>
        </p:blipFill>
        <p:spPr>
          <a:xfrm>
            <a:off x="2524024" y="2544144"/>
            <a:ext cx="3601640" cy="36016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52380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A88328-D074-4DB5-9A40-32FEA6940599}"/>
              </a:ext>
            </a:extLst>
          </p:cNvPr>
          <p:cNvSpPr>
            <a:spLocks noGrp="1"/>
          </p:cNvSpPr>
          <p:nvPr>
            <p:ph type="body" sz="quarter" idx="13"/>
          </p:nvPr>
        </p:nvSpPr>
        <p:spPr>
          <a:xfrm>
            <a:off x="261391" y="1307646"/>
            <a:ext cx="8630479" cy="2568222"/>
          </a:xfrm>
        </p:spPr>
        <p:txBody>
          <a:bodyPr lIns="91440" tIns="45720" rIns="91440" bIns="45720" anchor="t">
            <a:noAutofit/>
          </a:bodyPr>
          <a:lstStyle/>
          <a:p>
            <a:endParaRPr lang="en-US" sz="2200" dirty="0">
              <a:solidFill>
                <a:schemeClr val="tx1"/>
              </a:solidFill>
            </a:endParaRPr>
          </a:p>
          <a:p>
            <a:pPr marL="342900" indent="-342900">
              <a:buFont typeface="Wingdings" panose="020B0604020202020204" pitchFamily="34" charset="0"/>
              <a:buChar char="§"/>
            </a:pPr>
            <a:r>
              <a:rPr lang="en-US" sz="2200" dirty="0">
                <a:solidFill>
                  <a:schemeClr val="tx1"/>
                </a:solidFill>
                <a:ea typeface="Open Sans"/>
                <a:cs typeface="Arial"/>
              </a:rPr>
              <a:t>A loose, fluffy bed may result in the placement of seeds too deep for proper germination. </a:t>
            </a:r>
          </a:p>
          <a:p>
            <a:pPr marL="342900" indent="-342900">
              <a:buFont typeface="Wingdings" panose="020B0604020202020204" pitchFamily="34" charset="0"/>
              <a:buChar char="§"/>
            </a:pPr>
            <a:r>
              <a:rPr lang="en-US" sz="2200" dirty="0">
                <a:solidFill>
                  <a:schemeClr val="tx1"/>
                </a:solidFill>
                <a:ea typeface="Open Sans"/>
                <a:cs typeface="Arial"/>
              </a:rPr>
              <a:t>Seed that germinates but does not have enough nutrient reserve for the shoot to reach the surface is also hindered by a deep planting depth. </a:t>
            </a:r>
          </a:p>
        </p:txBody>
      </p:sp>
      <p:sp>
        <p:nvSpPr>
          <p:cNvPr id="2" name="Title 1">
            <a:extLst>
              <a:ext uri="{FF2B5EF4-FFF2-40B4-BE49-F238E27FC236}">
                <a16:creationId xmlns:a16="http://schemas.microsoft.com/office/drawing/2014/main" id="{CE0DC588-2AE6-435E-A0BE-68566BAFC9EA}"/>
              </a:ext>
            </a:extLst>
          </p:cNvPr>
          <p:cNvSpPr>
            <a:spLocks noGrp="1"/>
          </p:cNvSpPr>
          <p:nvPr>
            <p:ph type="title" idx="4294967295"/>
          </p:nvPr>
        </p:nvSpPr>
        <p:spPr>
          <a:xfrm>
            <a:off x="139795" y="617538"/>
            <a:ext cx="8864410" cy="1130300"/>
          </a:xfrm>
          <a:prstGeom prst="rect">
            <a:avLst/>
          </a:prstGeom>
        </p:spPr>
        <p:txBody>
          <a:bodyPr>
            <a:noAutofit/>
          </a:bodyPr>
          <a:lstStyle/>
          <a:p>
            <a:r>
              <a:rPr lang="en-US" sz="3200" b="1" dirty="0">
                <a:solidFill>
                  <a:schemeClr val="accent4"/>
                </a:solidFill>
              </a:rPr>
              <a:t>Planting depth depends on Equipment and Seedbed</a:t>
            </a:r>
          </a:p>
        </p:txBody>
      </p:sp>
      <p:sp>
        <p:nvSpPr>
          <p:cNvPr id="4" name="Rectangle 3">
            <a:extLst>
              <a:ext uri="{FF2B5EF4-FFF2-40B4-BE49-F238E27FC236}">
                <a16:creationId xmlns:a16="http://schemas.microsoft.com/office/drawing/2014/main" id="{B1122D86-9890-4686-A76C-187A5FBA305C}"/>
              </a:ext>
            </a:extLst>
          </p:cNvPr>
          <p:cNvSpPr/>
          <p:nvPr/>
        </p:nvSpPr>
        <p:spPr>
          <a:xfrm>
            <a:off x="480054" y="3875868"/>
            <a:ext cx="8402555" cy="2223686"/>
          </a:xfrm>
          <a:prstGeom prst="rect">
            <a:avLst/>
          </a:prstGeom>
          <a:solidFill>
            <a:schemeClr val="accent1">
              <a:lumMod val="40000"/>
              <a:lumOff val="60000"/>
            </a:schemeClr>
          </a:solidFill>
          <a:ln>
            <a:solidFill>
              <a:schemeClr val="accent1">
                <a:lumMod val="20000"/>
                <a:lumOff val="80000"/>
              </a:schemeClr>
            </a:solidFill>
          </a:ln>
        </p:spPr>
        <p:txBody>
          <a:bodyPr wrap="square" lIns="68580" tIns="34290" rIns="68580" bIns="34290" anchor="t">
            <a:spAutoFit/>
          </a:bodyPr>
          <a:lstStyle/>
          <a:p>
            <a:r>
              <a:rPr lang="en-US" sz="2000" b="1" dirty="0"/>
              <a:t>Most small seeded species should be planted at a shallow depth of ¼ to ½ inch. Larger seeds can be planted up to 1 to 2 inches deep. </a:t>
            </a:r>
          </a:p>
          <a:p>
            <a:pPr algn="ctr"/>
            <a:r>
              <a:rPr lang="en-US" sz="2000" b="1" dirty="0"/>
              <a:t>WHERE IS THE HAPPY MEDIUM? (multi specie mixes have been successful at ¾ - 1" deep)</a:t>
            </a:r>
            <a:endParaRPr lang="en-US" sz="2000" b="1" dirty="0">
              <a:cs typeface="Calibri"/>
            </a:endParaRPr>
          </a:p>
          <a:p>
            <a:pPr algn="ctr"/>
            <a:endParaRPr lang="en-US" sz="2000" b="1" dirty="0"/>
          </a:p>
          <a:p>
            <a:r>
              <a:rPr lang="en-US" sz="2000" b="1" dirty="0"/>
              <a:t>Is it bad to see a few seeds on the soil surface?</a:t>
            </a:r>
          </a:p>
        </p:txBody>
      </p:sp>
    </p:spTree>
    <p:extLst>
      <p:ext uri="{BB962C8B-B14F-4D97-AF65-F5344CB8AC3E}">
        <p14:creationId xmlns:p14="http://schemas.microsoft.com/office/powerpoint/2010/main" val="224996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2BB533-6443-4184-2904-29135BB28C78}"/>
              </a:ext>
            </a:extLst>
          </p:cNvPr>
          <p:cNvSpPr>
            <a:spLocks noGrp="1"/>
          </p:cNvSpPr>
          <p:nvPr>
            <p:ph type="title" idx="4294967295"/>
          </p:nvPr>
        </p:nvSpPr>
        <p:spPr>
          <a:xfrm>
            <a:off x="147584" y="832704"/>
            <a:ext cx="8367767"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rPr>
              <a:t>Minimal tillage planting of cover crops</a:t>
            </a:r>
          </a:p>
        </p:txBody>
      </p:sp>
      <p:pic>
        <p:nvPicPr>
          <p:cNvPr id="7" name="Content Placeholder 6" descr="picture of Tandem Disc ">
            <a:extLst>
              <a:ext uri="{FF2B5EF4-FFF2-40B4-BE49-F238E27FC236}">
                <a16:creationId xmlns:a16="http://schemas.microsoft.com/office/drawing/2014/main" id="{2F5DF665-DB58-F763-96C3-45B2398DDEDD}"/>
              </a:ext>
            </a:extLst>
          </p:cNvPr>
          <p:cNvPicPr>
            <a:picLocks noGrp="1" noChangeAspect="1"/>
          </p:cNvPicPr>
          <p:nvPr>
            <p:ph idx="4294967295"/>
          </p:nvPr>
        </p:nvPicPr>
        <p:blipFill>
          <a:blip r:embed="rId3"/>
          <a:stretch>
            <a:fillRect/>
          </a:stretch>
        </p:blipFill>
        <p:spPr>
          <a:xfrm>
            <a:off x="6112065" y="4119373"/>
            <a:ext cx="2773317" cy="17228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0" name="Picture 2" descr="Field that has been vertically tilled. No visible farrows, only crop residue.">
            <a:extLst>
              <a:ext uri="{FF2B5EF4-FFF2-40B4-BE49-F238E27FC236}">
                <a16:creationId xmlns:a16="http://schemas.microsoft.com/office/drawing/2014/main" id="{EB22CFF6-1DB5-BE40-2C1E-986174AAB0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4011" y="4587951"/>
            <a:ext cx="1848373" cy="19213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2" name="Picture 4" descr="Vertical till equipment which has two rows of disks.">
            <a:extLst>
              <a:ext uri="{FF2B5EF4-FFF2-40B4-BE49-F238E27FC236}">
                <a16:creationId xmlns:a16="http://schemas.microsoft.com/office/drawing/2014/main" id="{6E2735CF-46E2-E23F-A6FC-AE7B69704F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2066" y="1715605"/>
            <a:ext cx="2772162" cy="22710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C793126-FBCB-4835-F48D-C4ABA032CCFD}"/>
              </a:ext>
            </a:extLst>
          </p:cNvPr>
          <p:cNvSpPr txBox="1"/>
          <p:nvPr/>
        </p:nvSpPr>
        <p:spPr>
          <a:xfrm>
            <a:off x="260645" y="1917572"/>
            <a:ext cx="5846099" cy="1354217"/>
          </a:xfrm>
          <a:prstGeom prst="rect">
            <a:avLst/>
          </a:prstGeom>
          <a:noFill/>
        </p:spPr>
        <p:txBody>
          <a:bodyPr wrap="square" lIns="91440" tIns="45720" rIns="91440" bIns="45720" anchor="t">
            <a:spAutoFit/>
          </a:bodyPr>
          <a:lstStyle/>
          <a:p>
            <a:r>
              <a:rPr lang="en-US" sz="2200" b="1" i="0" u="none" strike="noStrike" baseline="0" dirty="0">
                <a:latin typeface="Montserrat"/>
                <a:cs typeface="Times New Roman"/>
              </a:rPr>
              <a:t>Advantages</a:t>
            </a:r>
            <a:r>
              <a:rPr lang="en-US" b="0" i="0" u="none" strike="noStrike" baseline="0" dirty="0">
                <a:latin typeface="Times New Roman"/>
                <a:cs typeface="Times New Roman"/>
              </a:rPr>
              <a:t>:</a:t>
            </a:r>
            <a:r>
              <a:rPr lang="en-US" sz="2000" b="0" i="0" u="none" strike="noStrike" baseline="0" dirty="0">
                <a:latin typeface="Montserrat"/>
                <a:cs typeface="Times New Roman"/>
              </a:rPr>
              <a:t> Allows incorporation, moderate erosion control, will conserve some soil moisture when residue</a:t>
            </a:r>
            <a:r>
              <a:rPr lang="en-US" sz="2000" dirty="0">
                <a:latin typeface="Montserrat"/>
                <a:cs typeface="Times New Roman"/>
              </a:rPr>
              <a:t> </a:t>
            </a:r>
            <a:r>
              <a:rPr lang="en-US" sz="2000" b="0" i="0" u="none" strike="noStrike" baseline="0" dirty="0">
                <a:latin typeface="Montserrat"/>
              </a:rPr>
              <a:t>levels are high.</a:t>
            </a:r>
            <a:endParaRPr lang="en-US" sz="2000">
              <a:latin typeface="Montserrat"/>
              <a:cs typeface="Times New Roman"/>
            </a:endParaRPr>
          </a:p>
        </p:txBody>
      </p:sp>
      <p:sp>
        <p:nvSpPr>
          <p:cNvPr id="11" name="TextBox 10">
            <a:extLst>
              <a:ext uri="{FF2B5EF4-FFF2-40B4-BE49-F238E27FC236}">
                <a16:creationId xmlns:a16="http://schemas.microsoft.com/office/drawing/2014/main" id="{7310FCE6-F97D-F2E0-BCD8-00D315154B5B}"/>
              </a:ext>
            </a:extLst>
          </p:cNvPr>
          <p:cNvSpPr txBox="1"/>
          <p:nvPr/>
        </p:nvSpPr>
        <p:spPr>
          <a:xfrm>
            <a:off x="260865" y="3268423"/>
            <a:ext cx="5941207" cy="1323439"/>
          </a:xfrm>
          <a:prstGeom prst="rect">
            <a:avLst/>
          </a:prstGeom>
          <a:noFill/>
        </p:spPr>
        <p:txBody>
          <a:bodyPr wrap="square" lIns="91440" tIns="45720" rIns="91440" bIns="45720" anchor="t">
            <a:spAutoFit/>
          </a:bodyPr>
          <a:lstStyle/>
          <a:p>
            <a:r>
              <a:rPr lang="en-US" sz="2000" b="1" i="0" u="none" strike="noStrike" baseline="0" dirty="0">
                <a:latin typeface="Montserrat"/>
                <a:cs typeface="Times New Roman"/>
              </a:rPr>
              <a:t>Management Challenges</a:t>
            </a:r>
            <a:r>
              <a:rPr lang="en-US" sz="2000" b="0" i="0" u="none" strike="noStrike" baseline="0" dirty="0">
                <a:latin typeface="Montserrat"/>
                <a:cs typeface="Times New Roman"/>
              </a:rPr>
              <a:t>:</a:t>
            </a:r>
            <a:r>
              <a:rPr lang="en-US" sz="2000" b="0" i="0" u="none" strike="noStrike" baseline="0" dirty="0">
                <a:latin typeface="Times New Roman"/>
                <a:cs typeface="Times New Roman"/>
              </a:rPr>
              <a:t> </a:t>
            </a:r>
            <a:r>
              <a:rPr lang="en-US" sz="2000" b="0" i="0" u="none" strike="noStrike" baseline="0" dirty="0">
                <a:latin typeface="Montserrat"/>
                <a:cs typeface="Times New Roman"/>
              </a:rPr>
              <a:t>Moderate erosion control especially if contour planting is not used, moderate soil</a:t>
            </a:r>
            <a:r>
              <a:rPr lang="en-US" sz="2000" dirty="0">
                <a:latin typeface="Montserrat"/>
                <a:cs typeface="Times New Roman"/>
              </a:rPr>
              <a:t> </a:t>
            </a:r>
            <a:r>
              <a:rPr lang="en-US" sz="2000" b="0" i="0" u="none" strike="noStrike" baseline="0" dirty="0">
                <a:latin typeface="Montserrat"/>
                <a:cs typeface="Times New Roman"/>
              </a:rPr>
              <a:t>moisture loss, moderate labor and fuel costs</a:t>
            </a:r>
            <a:endParaRPr lang="en-US" sz="2000" dirty="0">
              <a:latin typeface="Montserrat"/>
              <a:cs typeface="Times New Roman"/>
            </a:endParaRPr>
          </a:p>
        </p:txBody>
      </p:sp>
    </p:spTree>
    <p:extLst>
      <p:ext uri="{BB962C8B-B14F-4D97-AF65-F5344CB8AC3E}">
        <p14:creationId xmlns:p14="http://schemas.microsoft.com/office/powerpoint/2010/main" val="645112939"/>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8725B3431366459AF5F4AC59A00211" ma:contentTypeVersion="0" ma:contentTypeDescription="Create a new document." ma:contentTypeScope="" ma:versionID="619164e30a87648564ca1d3260a1cef4">
  <xsd:schema xmlns:xsd="http://www.w3.org/2001/XMLSchema" xmlns:xs="http://www.w3.org/2001/XMLSchema" xmlns:p="http://schemas.microsoft.com/office/2006/metadata/properties" xmlns:ns2="ff54f65f-5900-4f3a-8a8f-36c4ef76e5b6" targetNamespace="http://schemas.microsoft.com/office/2006/metadata/properties" ma:root="true" ma:fieldsID="f5994710f24d112e92e48e9c8ff5f5ce" ns2:_="">
    <xsd:import namespace="ff54f65f-5900-4f3a-8a8f-36c4ef76e5b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1D8725B3431366459AF5F4AC59A00211" ma:contentTypeVersion="0" ma:contentTypeDescription="Create a new document." ma:contentTypeScope="" ma:versionID="619164e30a87648564ca1d3260a1cef4">
  <xsd:schema xmlns:xsd="http://www.w3.org/2001/XMLSchema" xmlns:xs="http://www.w3.org/2001/XMLSchema" xmlns:p="http://schemas.microsoft.com/office/2006/metadata/properties" xmlns:ns2="ff54f65f-5900-4f3a-8a8f-36c4ef76e5b6" targetNamespace="http://schemas.microsoft.com/office/2006/metadata/properties" ma:root="true" ma:fieldsID="f5994710f24d112e92e48e9c8ff5f5ce" ns2:_="">
    <xsd:import namespace="ff54f65f-5900-4f3a-8a8f-36c4ef76e5b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pe:Receivers xmlns:spe="http://schemas.microsoft.com/sharepoint/events"/>
</file>

<file path=customXml/itemProps1.xml><?xml version="1.0" encoding="utf-8"?>
<ds:datastoreItem xmlns:ds="http://schemas.openxmlformats.org/officeDocument/2006/customXml" ds:itemID="{01728BD3-F374-4C9B-B56C-33D1EE31B0AC}"/>
</file>

<file path=customXml/itemProps2.xml><?xml version="1.0" encoding="utf-8"?>
<ds:datastoreItem xmlns:ds="http://schemas.openxmlformats.org/officeDocument/2006/customXml" ds:itemID="{70BC1CBA-AC80-460D-B6F3-7E371A09A975}">
  <ds:schemaRefs>
    <ds:schemaRef ds:uri="http://schemas.microsoft.com/sharepoint/v3/contenttype/forms"/>
  </ds:schemaRefs>
</ds:datastoreItem>
</file>

<file path=customXml/itemProps3.xml><?xml version="1.0" encoding="utf-8"?>
<ds:datastoreItem xmlns:ds="http://schemas.openxmlformats.org/officeDocument/2006/customXml" ds:itemID="{EDE783BC-4795-452D-8B7E-4CAA4559C262}">
  <ds:schemaRefs>
    <ds:schemaRef ds:uri="1fa27c74-dbb6-4e30-b933-9d82255035f8"/>
    <ds:schemaRef ds:uri="http://purl.org/dc/terms/"/>
    <ds:schemaRef ds:uri="http://purl.org/dc/dcmitype/"/>
    <ds:schemaRef ds:uri="http://www.w3.org/XML/1998/namespace"/>
    <ds:schemaRef ds:uri="190132a1-b740-41e9-a9d3-aef04dc8f2ab"/>
    <ds:schemaRef ds:uri="http://schemas.microsoft.com/office/2006/documentManagement/types"/>
    <ds:schemaRef ds:uri="http://schemas.openxmlformats.org/package/2006/metadata/core-properties"/>
    <ds:schemaRef ds:uri="73fb875a-8af9-4255-b008-0995492d31cd"/>
    <ds:schemaRef ds:uri="http://schemas.microsoft.com/office/infopath/2007/PartnerControls"/>
    <ds:schemaRef ds:uri="http://schemas.microsoft.com/office/2006/metadata/properties"/>
    <ds:schemaRef ds:uri="http://purl.org/dc/elements/1.1/"/>
  </ds:schemaRefs>
</ds:datastoreItem>
</file>

<file path=customXml/itemProps4.xml><?xml version="1.0" encoding="utf-8"?>
<ds:datastoreItem xmlns:ds="http://schemas.openxmlformats.org/officeDocument/2006/customXml" ds:itemID="{3CAE5A22-2E6B-44E1-81E1-F1FD5C4D36A1}"/>
</file>

<file path=customXml/itemProps5.xml><?xml version="1.0" encoding="utf-8"?>
<ds:datastoreItem xmlns:ds="http://schemas.openxmlformats.org/officeDocument/2006/customXml" ds:itemID="{2FAF5BC5-351B-41B3-8F95-709380A3B326}"/>
</file>

<file path=docProps/app.xml><?xml version="1.0" encoding="utf-8"?>
<Properties xmlns="http://schemas.openxmlformats.org/officeDocument/2006/extended-properties" xmlns:vt="http://schemas.openxmlformats.org/officeDocument/2006/docPropsVTypes">
  <TotalTime>184</TotalTime>
  <Words>3568</Words>
  <Application>Microsoft Office PowerPoint</Application>
  <PresentationFormat>On-screen Show (4:3)</PresentationFormat>
  <Paragraphs>297</Paragraphs>
  <Slides>36</Slides>
  <Notes>29</Notes>
  <HiddenSlides>3</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6" baseType="lpstr">
      <vt:lpstr>ＭＳ Ｐゴシック</vt:lpstr>
      <vt:lpstr>Arial</vt:lpstr>
      <vt:lpstr>Calibri</vt:lpstr>
      <vt:lpstr>Georgia</vt:lpstr>
      <vt:lpstr>Montserrat</vt:lpstr>
      <vt:lpstr>Open Sans</vt:lpstr>
      <vt:lpstr>Times New Roman</vt:lpstr>
      <vt:lpstr>Wingdings</vt:lpstr>
      <vt:lpstr>1_Title Page</vt:lpstr>
      <vt:lpstr>Acrobat Document</vt:lpstr>
      <vt:lpstr>Equipment to Manage Cover Crops</vt:lpstr>
      <vt:lpstr>Learning Objectives</vt:lpstr>
      <vt:lpstr>From the practice purpose list below, which points can be affected by equipment decisions?</vt:lpstr>
      <vt:lpstr>Planning on Equipment</vt:lpstr>
      <vt:lpstr>Tillage and Soil Health</vt:lpstr>
      <vt:lpstr>Seed bed preparation for cover crops</vt:lpstr>
      <vt:lpstr>Seedbed Prep for Soil Health?</vt:lpstr>
      <vt:lpstr>Planting depth depends on Equipment and Seedbed</vt:lpstr>
      <vt:lpstr>Minimal tillage planting of cover crops</vt:lpstr>
      <vt:lpstr>Strip Tillage Planting of Cover Crops</vt:lpstr>
      <vt:lpstr>No-Till Planting of Cover crops</vt:lpstr>
      <vt:lpstr>Seed Boxes for Mixes</vt:lpstr>
      <vt:lpstr>Fertility requirements and passes</vt:lpstr>
      <vt:lpstr>Drills, Row Cleaners, Openers, Closing Wheels</vt:lpstr>
      <vt:lpstr>QUIZ TIME!!!</vt:lpstr>
      <vt:lpstr>QUIZ TIME!!!</vt:lpstr>
      <vt:lpstr>Drill</vt:lpstr>
      <vt:lpstr>Broadcast Seeding </vt:lpstr>
      <vt:lpstr>Air Seeder on a Harrow or Vertical tillage</vt:lpstr>
      <vt:lpstr>Fly it on</vt:lpstr>
      <vt:lpstr>Fly it on…When?...Who?</vt:lpstr>
      <vt:lpstr>Inter-seeding</vt:lpstr>
      <vt:lpstr>Other Methods of Broadcast</vt:lpstr>
      <vt:lpstr>Repurposed Use of Equipment</vt:lpstr>
      <vt:lpstr>Inter-seeders at V4 to V6 stage</vt:lpstr>
      <vt:lpstr>Inter-seeding options</vt:lpstr>
      <vt:lpstr>Precision planting in narrow rows (15” rows) </vt:lpstr>
      <vt:lpstr>Slurry Planting</vt:lpstr>
      <vt:lpstr>Liquid Manure Applied to the Field</vt:lpstr>
      <vt:lpstr>Planting Green (Does it fit in your operation?  Often seen in warm high precept regions)</vt:lpstr>
      <vt:lpstr>Equipment Maintenance</vt:lpstr>
      <vt:lpstr>STIR and SCI</vt:lpstr>
      <vt:lpstr>Guides/Resources</vt:lpstr>
      <vt:lpstr>Managing Residue for the next cash crop</vt:lpstr>
      <vt:lpstr>Equipment Thoughts for Cover Crops and Soil Health Management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Equipment to Manage Cover Crops</dc:title>
  <dc:creator>Sirovatka, Nick - FPAC-NRCS, OR</dc:creator>
  <cp:lastModifiedBy>Kabir, Zahangir - FPAC-NRCS, CA</cp:lastModifiedBy>
  <cp:revision>589</cp:revision>
  <dcterms:created xsi:type="dcterms:W3CDTF">2023-04-13T18:04:27Z</dcterms:created>
  <dcterms:modified xsi:type="dcterms:W3CDTF">2025-03-17T18:06:21Z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0x0101001D8725B3431366459AF5F4AC59A00211</vt:lpwstr>
  </property>
  <property fmtid="{D5CDD505-2E9C-101B-9397-08002B2CF9AE}" pid="3" name="MediaServiceImageTags">
    <vt:lpwstr/>
  </property>
  <property fmtid="{D5CDD505-2E9C-101B-9397-08002B2CF9AE}" pid="4" name="Order">
    <vt:lpwstr>177100.000000000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